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</p:sldMasterIdLst>
  <p:notesMasterIdLst>
    <p:notesMasterId r:id="rId18"/>
  </p:notesMasterIdLst>
  <p:handoutMasterIdLst>
    <p:handoutMasterId r:id="rId19"/>
  </p:handoutMasterIdLst>
  <p:sldIdLst>
    <p:sldId id="408" r:id="rId5"/>
    <p:sldId id="406" r:id="rId6"/>
    <p:sldId id="398" r:id="rId7"/>
    <p:sldId id="409" r:id="rId8"/>
    <p:sldId id="410" r:id="rId9"/>
    <p:sldId id="411" r:id="rId10"/>
    <p:sldId id="412" r:id="rId11"/>
    <p:sldId id="392" r:id="rId12"/>
    <p:sldId id="413" r:id="rId13"/>
    <p:sldId id="415" r:id="rId14"/>
    <p:sldId id="414" r:id="rId15"/>
    <p:sldId id="263" r:id="rId16"/>
    <p:sldId id="416" r:id="rId17"/>
  </p:sldIdLst>
  <p:sldSz cx="12192000" cy="6858000"/>
  <p:notesSz cx="7035800" cy="10167938"/>
  <p:custDataLst>
    <p:tags r:id="rId20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0CEECC4E-72BF-49D1-A9C1-BAC216DEA14F}">
          <p14:sldIdLst>
            <p14:sldId id="408"/>
            <p14:sldId id="406"/>
            <p14:sldId id="398"/>
            <p14:sldId id="409"/>
            <p14:sldId id="410"/>
            <p14:sldId id="411"/>
            <p14:sldId id="412"/>
            <p14:sldId id="392"/>
            <p14:sldId id="413"/>
            <p14:sldId id="415"/>
            <p14:sldId id="414"/>
            <p14:sldId id="263"/>
            <p14:sldId id="4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0034"/>
    <a:srgbClr val="479E5B"/>
    <a:srgbClr val="3199CC"/>
    <a:srgbClr val="CC5440"/>
    <a:srgbClr val="CCC63E"/>
    <a:srgbClr val="EFC63E"/>
    <a:srgbClr val="EE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ijl, gemiddeld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191" autoAdjust="0"/>
  </p:normalViewPr>
  <p:slideViewPr>
    <p:cSldViewPr snapToGrid="0">
      <p:cViewPr varScale="1">
        <p:scale>
          <a:sx n="54" d="100"/>
          <a:sy n="54" d="100"/>
        </p:scale>
        <p:origin x="112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e Cornelis" userId="09bf5c76-8bbb-464c-8b13-8499e0f2874b" providerId="ADAL" clId="{D07119B1-3E52-4184-8A4F-16589CED748C}"/>
    <pc:docChg chg="custSel modSld modNotesMaster modHandout">
      <pc:chgData name="Elise Cornelis" userId="09bf5c76-8bbb-464c-8b13-8499e0f2874b" providerId="ADAL" clId="{D07119B1-3E52-4184-8A4F-16589CED748C}" dt="2024-03-03T14:22:08.448" v="14"/>
      <pc:docMkLst>
        <pc:docMk/>
      </pc:docMkLst>
      <pc:sldChg chg="modNotes">
        <pc:chgData name="Elise Cornelis" userId="09bf5c76-8bbb-464c-8b13-8499e0f2874b" providerId="ADAL" clId="{D07119B1-3E52-4184-8A4F-16589CED748C}" dt="2024-03-03T14:20:59.932" v="12" actId="27636"/>
        <pc:sldMkLst>
          <pc:docMk/>
          <pc:sldMk cId="2955310059" sldId="263"/>
        </pc:sldMkLst>
      </pc:sldChg>
      <pc:sldChg chg="modNotes">
        <pc:chgData name="Elise Cornelis" userId="09bf5c76-8bbb-464c-8b13-8499e0f2874b" providerId="ADAL" clId="{D07119B1-3E52-4184-8A4F-16589CED748C}" dt="2024-03-03T14:20:59.785" v="11" actId="27636"/>
        <pc:sldMkLst>
          <pc:docMk/>
          <pc:sldMk cId="1797260723" sldId="392"/>
        </pc:sldMkLst>
      </pc:sldChg>
      <pc:sldChg chg="addSp delSp modSp mod">
        <pc:chgData name="Elise Cornelis" userId="09bf5c76-8bbb-464c-8b13-8499e0f2874b" providerId="ADAL" clId="{D07119B1-3E52-4184-8A4F-16589CED748C}" dt="2024-03-03T14:21:01.540" v="13" actId="478"/>
        <pc:sldMkLst>
          <pc:docMk/>
          <pc:sldMk cId="3429080652" sldId="406"/>
        </pc:sldMkLst>
        <pc:spChg chg="add del mod">
          <ac:chgData name="Elise Cornelis" userId="09bf5c76-8bbb-464c-8b13-8499e0f2874b" providerId="ADAL" clId="{D07119B1-3E52-4184-8A4F-16589CED748C}" dt="2024-03-03T14:21:01.540" v="13" actId="478"/>
          <ac:spMkLst>
            <pc:docMk/>
            <pc:sldMk cId="3429080652" sldId="406"/>
            <ac:spMk id="5" creationId="{B3097E79-7D46-F5B2-EF9C-C1CD09D6CDCF}"/>
          </ac:spMkLst>
        </pc:spChg>
        <pc:spChg chg="del">
          <ac:chgData name="Elise Cornelis" userId="09bf5c76-8bbb-464c-8b13-8499e0f2874b" providerId="ADAL" clId="{D07119B1-3E52-4184-8A4F-16589CED748C}" dt="2024-03-03T14:20:59.665" v="10" actId="478"/>
          <ac:spMkLst>
            <pc:docMk/>
            <pc:sldMk cId="3429080652" sldId="406"/>
            <ac:spMk id="15" creationId="{97F9481D-7B4F-47CC-BD4C-6D58A210AF96}"/>
          </ac:spMkLst>
        </pc:spChg>
      </pc:sldChg>
      <pc:sldChg chg="modNotesTx">
        <pc:chgData name="Elise Cornelis" userId="09bf5c76-8bbb-464c-8b13-8499e0f2874b" providerId="ADAL" clId="{D07119B1-3E52-4184-8A4F-16589CED748C}" dt="2024-03-03T14:18:50.424" v="7" actId="20577"/>
        <pc:sldMkLst>
          <pc:docMk/>
          <pc:sldMk cId="3755669071" sldId="408"/>
        </pc:sldMkLst>
      </pc:sldChg>
    </pc:docChg>
  </pc:docChgLst>
  <pc:docChgLst>
    <pc:chgData name="Elise Cornelis" userId="09bf5c76-8bbb-464c-8b13-8499e0f2874b" providerId="ADAL" clId="{95D296D1-4028-44FE-946E-FD623A398FC0}"/>
    <pc:docChg chg="custSel modSld">
      <pc:chgData name="Elise Cornelis" userId="09bf5c76-8bbb-464c-8b13-8499e0f2874b" providerId="ADAL" clId="{95D296D1-4028-44FE-946E-FD623A398FC0}" dt="2024-06-25T10:35:18.652" v="34" actId="20577"/>
      <pc:docMkLst>
        <pc:docMk/>
      </pc:docMkLst>
      <pc:sldChg chg="delSp mod delAnim modNotesTx">
        <pc:chgData name="Elise Cornelis" userId="09bf5c76-8bbb-464c-8b13-8499e0f2874b" providerId="ADAL" clId="{95D296D1-4028-44FE-946E-FD623A398FC0}" dt="2024-06-25T10:35:07.687" v="32" actId="20577"/>
        <pc:sldMkLst>
          <pc:docMk/>
          <pc:sldMk cId="2955310059" sldId="263"/>
        </pc:sldMkLst>
        <pc:picChg chg="del">
          <ac:chgData name="Elise Cornelis" userId="09bf5c76-8bbb-464c-8b13-8499e0f2874b" providerId="ADAL" clId="{95D296D1-4028-44FE-946E-FD623A398FC0}" dt="2024-06-25T10:35:05.039" v="31" actId="478"/>
          <ac:picMkLst>
            <pc:docMk/>
            <pc:sldMk cId="2955310059" sldId="263"/>
            <ac:picMk id="8" creationId="{875CA9B1-8F13-8824-9861-17F2AE6C7E7B}"/>
          </ac:picMkLst>
        </pc:picChg>
      </pc:sldChg>
      <pc:sldChg chg="delSp mod delAnim modNotesTx">
        <pc:chgData name="Elise Cornelis" userId="09bf5c76-8bbb-464c-8b13-8499e0f2874b" providerId="ADAL" clId="{95D296D1-4028-44FE-946E-FD623A398FC0}" dt="2024-06-25T10:34:43.179" v="23" actId="20577"/>
        <pc:sldMkLst>
          <pc:docMk/>
          <pc:sldMk cId="1797260723" sldId="392"/>
        </pc:sldMkLst>
        <pc:picChg chg="del">
          <ac:chgData name="Elise Cornelis" userId="09bf5c76-8bbb-464c-8b13-8499e0f2874b" providerId="ADAL" clId="{95D296D1-4028-44FE-946E-FD623A398FC0}" dt="2024-06-25T10:34:39.634" v="21" actId="478"/>
          <ac:picMkLst>
            <pc:docMk/>
            <pc:sldMk cId="1797260723" sldId="392"/>
            <ac:picMk id="8" creationId="{88608784-5FE0-5ADD-6123-64B3849AD30D}"/>
          </ac:picMkLst>
        </pc:picChg>
      </pc:sldChg>
      <pc:sldChg chg="delSp mod delAnim modNotesTx">
        <pc:chgData name="Elise Cornelis" userId="09bf5c76-8bbb-464c-8b13-8499e0f2874b" providerId="ADAL" clId="{95D296D1-4028-44FE-946E-FD623A398FC0}" dt="2024-06-25T10:34:14.783" v="8" actId="20577"/>
        <pc:sldMkLst>
          <pc:docMk/>
          <pc:sldMk cId="2072942601" sldId="398"/>
        </pc:sldMkLst>
        <pc:picChg chg="del">
          <ac:chgData name="Elise Cornelis" userId="09bf5c76-8bbb-464c-8b13-8499e0f2874b" providerId="ADAL" clId="{95D296D1-4028-44FE-946E-FD623A398FC0}" dt="2024-06-25T10:34:11.507" v="6" actId="478"/>
          <ac:picMkLst>
            <pc:docMk/>
            <pc:sldMk cId="2072942601" sldId="398"/>
            <ac:picMk id="5" creationId="{A1DF9A45-491C-FB45-1791-D364534B9857}"/>
          </ac:picMkLst>
        </pc:picChg>
      </pc:sldChg>
      <pc:sldChg chg="delSp mod delAnim modNotesTx">
        <pc:chgData name="Elise Cornelis" userId="09bf5c76-8bbb-464c-8b13-8499e0f2874b" providerId="ADAL" clId="{95D296D1-4028-44FE-946E-FD623A398FC0}" dt="2024-06-25T10:35:18.652" v="34" actId="20577"/>
        <pc:sldMkLst>
          <pc:docMk/>
          <pc:sldMk cId="3429080652" sldId="406"/>
        </pc:sldMkLst>
        <pc:picChg chg="del">
          <ac:chgData name="Elise Cornelis" userId="09bf5c76-8bbb-464c-8b13-8499e0f2874b" providerId="ADAL" clId="{95D296D1-4028-44FE-946E-FD623A398FC0}" dt="2024-06-25T10:34:04.634" v="3" actId="478"/>
          <ac:picMkLst>
            <pc:docMk/>
            <pc:sldMk cId="3429080652" sldId="406"/>
            <ac:picMk id="9" creationId="{62262DFD-D924-45BA-EB9C-DDAA91539F5A}"/>
          </ac:picMkLst>
        </pc:picChg>
      </pc:sldChg>
      <pc:sldChg chg="delSp mod delAnim modNotesTx">
        <pc:chgData name="Elise Cornelis" userId="09bf5c76-8bbb-464c-8b13-8499e0f2874b" providerId="ADAL" clId="{95D296D1-4028-44FE-946E-FD623A398FC0}" dt="2024-06-25T10:34:02.936" v="2" actId="20577"/>
        <pc:sldMkLst>
          <pc:docMk/>
          <pc:sldMk cId="3755669071" sldId="408"/>
        </pc:sldMkLst>
        <pc:picChg chg="del">
          <ac:chgData name="Elise Cornelis" userId="09bf5c76-8bbb-464c-8b13-8499e0f2874b" providerId="ADAL" clId="{95D296D1-4028-44FE-946E-FD623A398FC0}" dt="2024-06-25T10:33:57.681" v="0" actId="478"/>
          <ac:picMkLst>
            <pc:docMk/>
            <pc:sldMk cId="3755669071" sldId="408"/>
            <ac:picMk id="16" creationId="{D413AEA2-908C-43E2-556E-4E33A3F639CC}"/>
          </ac:picMkLst>
        </pc:picChg>
      </pc:sldChg>
      <pc:sldChg chg="delSp mod delAnim modNotesTx">
        <pc:chgData name="Elise Cornelis" userId="09bf5c76-8bbb-464c-8b13-8499e0f2874b" providerId="ADAL" clId="{95D296D1-4028-44FE-946E-FD623A398FC0}" dt="2024-06-25T10:34:22.200" v="14" actId="20577"/>
        <pc:sldMkLst>
          <pc:docMk/>
          <pc:sldMk cId="391448313" sldId="409"/>
        </pc:sldMkLst>
        <pc:picChg chg="del">
          <ac:chgData name="Elise Cornelis" userId="09bf5c76-8bbb-464c-8b13-8499e0f2874b" providerId="ADAL" clId="{95D296D1-4028-44FE-946E-FD623A398FC0}" dt="2024-06-25T10:34:17.001" v="9" actId="478"/>
          <ac:picMkLst>
            <pc:docMk/>
            <pc:sldMk cId="391448313" sldId="409"/>
            <ac:picMk id="4" creationId="{FDCD830D-FA9C-C8A0-94E8-E653443DA303}"/>
          </ac:picMkLst>
        </pc:picChg>
      </pc:sldChg>
      <pc:sldChg chg="delSp mod delAnim modNotesTx">
        <pc:chgData name="Elise Cornelis" userId="09bf5c76-8bbb-464c-8b13-8499e0f2874b" providerId="ADAL" clId="{95D296D1-4028-44FE-946E-FD623A398FC0}" dt="2024-06-25T10:34:23.775" v="15" actId="478"/>
        <pc:sldMkLst>
          <pc:docMk/>
          <pc:sldMk cId="1902551011" sldId="410"/>
        </pc:sldMkLst>
        <pc:picChg chg="del">
          <ac:chgData name="Elise Cornelis" userId="09bf5c76-8bbb-464c-8b13-8499e0f2874b" providerId="ADAL" clId="{95D296D1-4028-44FE-946E-FD623A398FC0}" dt="2024-06-25T10:34:23.775" v="15" actId="478"/>
          <ac:picMkLst>
            <pc:docMk/>
            <pc:sldMk cId="1902551011" sldId="410"/>
            <ac:picMk id="6" creationId="{787B1D44-0C47-344A-FDE2-52259AE513FF}"/>
          </ac:picMkLst>
        </pc:picChg>
      </pc:sldChg>
      <pc:sldChg chg="delSp mod delAnim modNotesTx">
        <pc:chgData name="Elise Cornelis" userId="09bf5c76-8bbb-464c-8b13-8499e0f2874b" providerId="ADAL" clId="{95D296D1-4028-44FE-946E-FD623A398FC0}" dt="2024-06-25T10:34:30.275" v="18" actId="20577"/>
        <pc:sldMkLst>
          <pc:docMk/>
          <pc:sldMk cId="3202276862" sldId="411"/>
        </pc:sldMkLst>
        <pc:picChg chg="del">
          <ac:chgData name="Elise Cornelis" userId="09bf5c76-8bbb-464c-8b13-8499e0f2874b" providerId="ADAL" clId="{95D296D1-4028-44FE-946E-FD623A398FC0}" dt="2024-06-25T10:34:26.626" v="16" actId="478"/>
          <ac:picMkLst>
            <pc:docMk/>
            <pc:sldMk cId="3202276862" sldId="411"/>
            <ac:picMk id="6" creationId="{AC0DC8C2-2142-F282-0BA0-35BB1AC99894}"/>
          </ac:picMkLst>
        </pc:picChg>
      </pc:sldChg>
      <pc:sldChg chg="delSp mod delAnim modNotesTx">
        <pc:chgData name="Elise Cornelis" userId="09bf5c76-8bbb-464c-8b13-8499e0f2874b" providerId="ADAL" clId="{95D296D1-4028-44FE-946E-FD623A398FC0}" dt="2024-06-25T10:34:37.189" v="20" actId="478"/>
        <pc:sldMkLst>
          <pc:docMk/>
          <pc:sldMk cId="4188746974" sldId="412"/>
        </pc:sldMkLst>
        <pc:picChg chg="del">
          <ac:chgData name="Elise Cornelis" userId="09bf5c76-8bbb-464c-8b13-8499e0f2874b" providerId="ADAL" clId="{95D296D1-4028-44FE-946E-FD623A398FC0}" dt="2024-06-25T10:34:37.189" v="20" actId="478"/>
          <ac:picMkLst>
            <pc:docMk/>
            <pc:sldMk cId="4188746974" sldId="412"/>
            <ac:picMk id="6" creationId="{98F3AE61-E61C-5837-5551-6A02A00BDD20}"/>
          </ac:picMkLst>
        </pc:picChg>
      </pc:sldChg>
      <pc:sldChg chg="delSp mod delAnim modNotesTx">
        <pc:chgData name="Elise Cornelis" userId="09bf5c76-8bbb-464c-8b13-8499e0f2874b" providerId="ADAL" clId="{95D296D1-4028-44FE-946E-FD623A398FC0}" dt="2024-06-25T10:34:50.901" v="25" actId="20577"/>
        <pc:sldMkLst>
          <pc:docMk/>
          <pc:sldMk cId="740523651" sldId="413"/>
        </pc:sldMkLst>
        <pc:picChg chg="del">
          <ac:chgData name="Elise Cornelis" userId="09bf5c76-8bbb-464c-8b13-8499e0f2874b" providerId="ADAL" clId="{95D296D1-4028-44FE-946E-FD623A398FC0}" dt="2024-06-25T10:34:47.483" v="24" actId="478"/>
          <ac:picMkLst>
            <pc:docMk/>
            <pc:sldMk cId="740523651" sldId="413"/>
            <ac:picMk id="9" creationId="{4C7C013C-8A2A-15AF-3263-E111EF01DBDF}"/>
          </ac:picMkLst>
        </pc:picChg>
      </pc:sldChg>
      <pc:sldChg chg="delSp mod delAnim modNotesTx">
        <pc:chgData name="Elise Cornelis" userId="09bf5c76-8bbb-464c-8b13-8499e0f2874b" providerId="ADAL" clId="{95D296D1-4028-44FE-946E-FD623A398FC0}" dt="2024-06-25T10:35:02.705" v="30" actId="20577"/>
        <pc:sldMkLst>
          <pc:docMk/>
          <pc:sldMk cId="3938796660" sldId="414"/>
        </pc:sldMkLst>
        <pc:picChg chg="del">
          <ac:chgData name="Elise Cornelis" userId="09bf5c76-8bbb-464c-8b13-8499e0f2874b" providerId="ADAL" clId="{95D296D1-4028-44FE-946E-FD623A398FC0}" dt="2024-06-25T10:35:00.872" v="29" actId="478"/>
          <ac:picMkLst>
            <pc:docMk/>
            <pc:sldMk cId="3938796660" sldId="414"/>
            <ac:picMk id="8" creationId="{7B6935CC-6FB1-E6B1-E4EF-A1F5F2F4F612}"/>
          </ac:picMkLst>
        </pc:picChg>
      </pc:sldChg>
      <pc:sldChg chg="delSp mod delAnim modNotesTx">
        <pc:chgData name="Elise Cornelis" userId="09bf5c76-8bbb-464c-8b13-8499e0f2874b" providerId="ADAL" clId="{95D296D1-4028-44FE-946E-FD623A398FC0}" dt="2024-06-25T10:34:56.444" v="28" actId="20577"/>
        <pc:sldMkLst>
          <pc:docMk/>
          <pc:sldMk cId="3558764054" sldId="415"/>
        </pc:sldMkLst>
        <pc:picChg chg="del">
          <ac:chgData name="Elise Cornelis" userId="09bf5c76-8bbb-464c-8b13-8499e0f2874b" providerId="ADAL" clId="{95D296D1-4028-44FE-946E-FD623A398FC0}" dt="2024-06-25T10:34:53.055" v="26" actId="478"/>
          <ac:picMkLst>
            <pc:docMk/>
            <pc:sldMk cId="3558764054" sldId="415"/>
            <ac:picMk id="8" creationId="{7D1614EF-22F5-783F-5010-D059DE939D6E}"/>
          </ac:picMkLst>
        </pc:picChg>
      </pc:sldChg>
      <pc:sldChg chg="delSp mod delAnim">
        <pc:chgData name="Elise Cornelis" userId="09bf5c76-8bbb-464c-8b13-8499e0f2874b" providerId="ADAL" clId="{95D296D1-4028-44FE-946E-FD623A398FC0}" dt="2024-06-25T10:35:12.424" v="33" actId="478"/>
        <pc:sldMkLst>
          <pc:docMk/>
          <pc:sldMk cId="4220187516" sldId="416"/>
        </pc:sldMkLst>
        <pc:picChg chg="del">
          <ac:chgData name="Elise Cornelis" userId="09bf5c76-8bbb-464c-8b13-8499e0f2874b" providerId="ADAL" clId="{95D296D1-4028-44FE-946E-FD623A398FC0}" dt="2024-06-25T10:35:12.424" v="33" actId="478"/>
          <ac:picMkLst>
            <pc:docMk/>
            <pc:sldMk cId="4220187516" sldId="416"/>
            <ac:picMk id="5" creationId="{3CCD14DD-679B-86BE-FDA5-33707A7BCB39}"/>
          </ac:picMkLst>
        </pc:picChg>
      </pc:sldChg>
    </pc:docChg>
  </pc:docChgLst>
  <pc:docChgLst>
    <pc:chgData name="Elise Cornelis" userId="09bf5c76-8bbb-464c-8b13-8499e0f2874b" providerId="ADAL" clId="{F36476D7-098C-475D-897B-105A3B1F34C2}"/>
    <pc:docChg chg="custSel addSld delSld modSld modSection">
      <pc:chgData name="Elise Cornelis" userId="09bf5c76-8bbb-464c-8b13-8499e0f2874b" providerId="ADAL" clId="{F36476D7-098C-475D-897B-105A3B1F34C2}" dt="2024-04-18T15:53:29.060" v="17822"/>
      <pc:docMkLst>
        <pc:docMk/>
      </pc:docMkLst>
      <pc:sldChg chg="addSp delSp modSp mod modTransition modNotesTx">
        <pc:chgData name="Elise Cornelis" userId="09bf5c76-8bbb-464c-8b13-8499e0f2874b" providerId="ADAL" clId="{F36476D7-098C-475D-897B-105A3B1F34C2}" dt="2024-04-18T15:53:29.060" v="17822"/>
        <pc:sldMkLst>
          <pc:docMk/>
          <pc:sldMk cId="2955310059" sldId="263"/>
        </pc:sldMkLst>
        <pc:picChg chg="add del mod">
          <ac:chgData name="Elise Cornelis" userId="09bf5c76-8bbb-464c-8b13-8499e0f2874b" providerId="ADAL" clId="{F36476D7-098C-475D-897B-105A3B1F34C2}" dt="2024-04-18T15:32:22.885" v="17797" actId="478"/>
          <ac:picMkLst>
            <pc:docMk/>
            <pc:sldMk cId="2955310059" sldId="263"/>
            <ac:picMk id="5" creationId="{274622A3-3F7E-1589-3FF7-F458B3261CEE}"/>
          </ac:picMkLst>
        </pc:picChg>
        <pc:picChg chg="add mod">
          <ac:chgData name="Elise Cornelis" userId="09bf5c76-8bbb-464c-8b13-8499e0f2874b" providerId="ADAL" clId="{F36476D7-098C-475D-897B-105A3B1F34C2}" dt="2024-04-18T15:53:29.060" v="17822"/>
          <ac:picMkLst>
            <pc:docMk/>
            <pc:sldMk cId="2955310059" sldId="263"/>
            <ac:picMk id="8" creationId="{875CA9B1-8F13-8824-9861-17F2AE6C7E7B}"/>
          </ac:picMkLst>
        </pc:picChg>
      </pc:sldChg>
      <pc:sldChg chg="addSp delSp modSp del mod modNotesTx">
        <pc:chgData name="Elise Cornelis" userId="09bf5c76-8bbb-464c-8b13-8499e0f2874b" providerId="ADAL" clId="{F36476D7-098C-475D-897B-105A3B1F34C2}" dt="2024-04-18T15:32:36.952" v="17799" actId="47"/>
        <pc:sldMkLst>
          <pc:docMk/>
          <pc:sldMk cId="4283130286" sldId="386"/>
        </pc:sldMkLst>
        <pc:picChg chg="add del mod">
          <ac:chgData name="Elise Cornelis" userId="09bf5c76-8bbb-464c-8b13-8499e0f2874b" providerId="ADAL" clId="{F36476D7-098C-475D-897B-105A3B1F34C2}" dt="2024-04-18T15:32:26.316" v="17798" actId="478"/>
          <ac:picMkLst>
            <pc:docMk/>
            <pc:sldMk cId="4283130286" sldId="386"/>
            <ac:picMk id="6" creationId="{DC3EDFB6-3E2B-FA26-67F3-90A2AEEF0ABC}"/>
          </ac:picMkLst>
        </pc:picChg>
      </pc:sldChg>
      <pc:sldChg chg="addSp delSp modSp mod modTransition modNotesTx">
        <pc:chgData name="Elise Cornelis" userId="09bf5c76-8bbb-464c-8b13-8499e0f2874b" providerId="ADAL" clId="{F36476D7-098C-475D-897B-105A3B1F34C2}" dt="2024-04-18T15:53:29.060" v="17822"/>
        <pc:sldMkLst>
          <pc:docMk/>
          <pc:sldMk cId="1797260723" sldId="392"/>
        </pc:sldMkLst>
        <pc:picChg chg="add del mod">
          <ac:chgData name="Elise Cornelis" userId="09bf5c76-8bbb-464c-8b13-8499e0f2874b" providerId="ADAL" clId="{F36476D7-098C-475D-897B-105A3B1F34C2}" dt="2024-04-18T15:32:10.014" v="17793" actId="478"/>
          <ac:picMkLst>
            <pc:docMk/>
            <pc:sldMk cId="1797260723" sldId="392"/>
            <ac:picMk id="6" creationId="{63742B6E-6F4C-291F-EBCF-C8C5E6F5BC98}"/>
          </ac:picMkLst>
        </pc:picChg>
        <pc:picChg chg="add mod">
          <ac:chgData name="Elise Cornelis" userId="09bf5c76-8bbb-464c-8b13-8499e0f2874b" providerId="ADAL" clId="{F36476D7-098C-475D-897B-105A3B1F34C2}" dt="2024-04-18T15:53:29.060" v="17822"/>
          <ac:picMkLst>
            <pc:docMk/>
            <pc:sldMk cId="1797260723" sldId="392"/>
            <ac:picMk id="8" creationId="{88608784-5FE0-5ADD-6123-64B3849AD30D}"/>
          </ac:picMkLst>
        </pc:picChg>
      </pc:sldChg>
      <pc:sldChg chg="addSp delSp modSp mod modTransition modNotesTx">
        <pc:chgData name="Elise Cornelis" userId="09bf5c76-8bbb-464c-8b13-8499e0f2874b" providerId="ADAL" clId="{F36476D7-098C-475D-897B-105A3B1F34C2}" dt="2024-04-18T15:53:29.060" v="17822"/>
        <pc:sldMkLst>
          <pc:docMk/>
          <pc:sldMk cId="2072942601" sldId="398"/>
        </pc:sldMkLst>
        <pc:picChg chg="add del mod">
          <ac:chgData name="Elise Cornelis" userId="09bf5c76-8bbb-464c-8b13-8499e0f2874b" providerId="ADAL" clId="{F36476D7-098C-475D-897B-105A3B1F34C2}" dt="2024-04-18T15:31:55.361" v="17788" actId="478"/>
          <ac:picMkLst>
            <pc:docMk/>
            <pc:sldMk cId="2072942601" sldId="398"/>
            <ac:picMk id="2" creationId="{59DF6B40-8D5C-3C5F-05DB-8D1CD9B6FFFE}"/>
          </ac:picMkLst>
        </pc:picChg>
        <pc:picChg chg="add mod">
          <ac:chgData name="Elise Cornelis" userId="09bf5c76-8bbb-464c-8b13-8499e0f2874b" providerId="ADAL" clId="{F36476D7-098C-475D-897B-105A3B1F34C2}" dt="2024-04-18T15:53:29.060" v="17822"/>
          <ac:picMkLst>
            <pc:docMk/>
            <pc:sldMk cId="2072942601" sldId="398"/>
            <ac:picMk id="5" creationId="{A1DF9A45-491C-FB45-1791-D364534B9857}"/>
          </ac:picMkLst>
        </pc:picChg>
      </pc:sldChg>
      <pc:sldChg chg="addSp delSp modSp mod modTransition modNotesTx">
        <pc:chgData name="Elise Cornelis" userId="09bf5c76-8bbb-464c-8b13-8499e0f2874b" providerId="ADAL" clId="{F36476D7-098C-475D-897B-105A3B1F34C2}" dt="2024-04-18T15:53:29.060" v="17822"/>
        <pc:sldMkLst>
          <pc:docMk/>
          <pc:sldMk cId="3429080652" sldId="406"/>
        </pc:sldMkLst>
        <pc:picChg chg="add del mod">
          <ac:chgData name="Elise Cornelis" userId="09bf5c76-8bbb-464c-8b13-8499e0f2874b" providerId="ADAL" clId="{F36476D7-098C-475D-897B-105A3B1F34C2}" dt="2024-04-18T15:31:47.216" v="17787" actId="478"/>
          <ac:picMkLst>
            <pc:docMk/>
            <pc:sldMk cId="3429080652" sldId="406"/>
            <ac:picMk id="3" creationId="{1079AEDE-DF31-A740-D56F-87E4C0EDD61F}"/>
          </ac:picMkLst>
        </pc:picChg>
        <pc:picChg chg="add mod">
          <ac:chgData name="Elise Cornelis" userId="09bf5c76-8bbb-464c-8b13-8499e0f2874b" providerId="ADAL" clId="{F36476D7-098C-475D-897B-105A3B1F34C2}" dt="2024-04-18T15:53:29.060" v="17822"/>
          <ac:picMkLst>
            <pc:docMk/>
            <pc:sldMk cId="3429080652" sldId="406"/>
            <ac:picMk id="9" creationId="{62262DFD-D924-45BA-EB9C-DDAA91539F5A}"/>
          </ac:picMkLst>
        </pc:picChg>
      </pc:sldChg>
      <pc:sldChg chg="addSp delSp modSp mod modTransition delAnim modAnim modNotesTx">
        <pc:chgData name="Elise Cornelis" userId="09bf5c76-8bbb-464c-8b13-8499e0f2874b" providerId="ADAL" clId="{F36476D7-098C-475D-897B-105A3B1F34C2}" dt="2024-04-18T15:53:29.060" v="17822"/>
        <pc:sldMkLst>
          <pc:docMk/>
          <pc:sldMk cId="3755669071" sldId="408"/>
        </pc:sldMkLst>
        <pc:picChg chg="add del mod">
          <ac:chgData name="Elise Cornelis" userId="09bf5c76-8bbb-464c-8b13-8499e0f2874b" providerId="ADAL" clId="{F36476D7-098C-475D-897B-105A3B1F34C2}" dt="2024-04-16T10:17:02.304" v="17785"/>
          <ac:picMkLst>
            <pc:docMk/>
            <pc:sldMk cId="3755669071" sldId="408"/>
            <ac:picMk id="2" creationId="{EFB16D49-8C5B-E15E-482D-7FF065E9C7C6}"/>
          </ac:picMkLst>
        </pc:picChg>
        <pc:picChg chg="add del mod">
          <ac:chgData name="Elise Cornelis" userId="09bf5c76-8bbb-464c-8b13-8499e0f2874b" providerId="ADAL" clId="{F36476D7-098C-475D-897B-105A3B1F34C2}" dt="2024-04-18T15:31:39.529" v="17786" actId="478"/>
          <ac:picMkLst>
            <pc:docMk/>
            <pc:sldMk cId="3755669071" sldId="408"/>
            <ac:picMk id="3" creationId="{1815BEC4-F517-1531-6AF4-7D8D4C043842}"/>
          </ac:picMkLst>
        </pc:picChg>
        <pc:picChg chg="add del mod">
          <ac:chgData name="Elise Cornelis" userId="09bf5c76-8bbb-464c-8b13-8499e0f2874b" providerId="ADAL" clId="{F36476D7-098C-475D-897B-105A3B1F34C2}" dt="2024-04-18T15:34:04.613" v="17816"/>
          <ac:picMkLst>
            <pc:docMk/>
            <pc:sldMk cId="3755669071" sldId="408"/>
            <ac:picMk id="7" creationId="{3BFACE5A-8DA4-03ED-450D-0012A42C0E0D}"/>
          </ac:picMkLst>
        </pc:picChg>
        <pc:picChg chg="add del mod">
          <ac:chgData name="Elise Cornelis" userId="09bf5c76-8bbb-464c-8b13-8499e0f2874b" providerId="ADAL" clId="{F36476D7-098C-475D-897B-105A3B1F34C2}" dt="2024-04-18T15:34:12.264" v="17818"/>
          <ac:picMkLst>
            <pc:docMk/>
            <pc:sldMk cId="3755669071" sldId="408"/>
            <ac:picMk id="8" creationId="{D986E84F-FA6E-068E-266F-CF98B7BE27A1}"/>
          </ac:picMkLst>
        </pc:picChg>
        <pc:picChg chg="add del mod ord">
          <ac:chgData name="Elise Cornelis" userId="09bf5c76-8bbb-464c-8b13-8499e0f2874b" providerId="ADAL" clId="{F36476D7-098C-475D-897B-105A3B1F34C2}" dt="2024-04-18T15:35:23.521" v="17819"/>
          <ac:picMkLst>
            <pc:docMk/>
            <pc:sldMk cId="3755669071" sldId="408"/>
            <ac:picMk id="11" creationId="{8DD2BDAC-94D9-8863-63E4-EE696F1C2211}"/>
          </ac:picMkLst>
        </pc:picChg>
        <pc:picChg chg="add del mod">
          <ac:chgData name="Elise Cornelis" userId="09bf5c76-8bbb-464c-8b13-8499e0f2874b" providerId="ADAL" clId="{F36476D7-098C-475D-897B-105A3B1F34C2}" dt="2024-04-18T15:35:32.950" v="17821"/>
          <ac:picMkLst>
            <pc:docMk/>
            <pc:sldMk cId="3755669071" sldId="408"/>
            <ac:picMk id="12" creationId="{2F3CAEA4-DB05-F428-D1C2-D4E50EA1A827}"/>
          </ac:picMkLst>
        </pc:picChg>
        <pc:picChg chg="add del mod ord">
          <ac:chgData name="Elise Cornelis" userId="09bf5c76-8bbb-464c-8b13-8499e0f2874b" providerId="ADAL" clId="{F36476D7-098C-475D-897B-105A3B1F34C2}" dt="2024-04-18T15:53:29.060" v="17822"/>
          <ac:picMkLst>
            <pc:docMk/>
            <pc:sldMk cId="3755669071" sldId="408"/>
            <ac:picMk id="15" creationId="{F4168563-7DC7-F8E0-81E5-F67189C7FC90}"/>
          </ac:picMkLst>
        </pc:picChg>
        <pc:picChg chg="add mod">
          <ac:chgData name="Elise Cornelis" userId="09bf5c76-8bbb-464c-8b13-8499e0f2874b" providerId="ADAL" clId="{F36476D7-098C-475D-897B-105A3B1F34C2}" dt="2024-04-18T15:53:29.060" v="17822"/>
          <ac:picMkLst>
            <pc:docMk/>
            <pc:sldMk cId="3755669071" sldId="408"/>
            <ac:picMk id="16" creationId="{D413AEA2-908C-43E2-556E-4E33A3F639CC}"/>
          </ac:picMkLst>
        </pc:picChg>
      </pc:sldChg>
      <pc:sldChg chg="addSp delSp modSp mod modTransition modNotesTx">
        <pc:chgData name="Elise Cornelis" userId="09bf5c76-8bbb-464c-8b13-8499e0f2874b" providerId="ADAL" clId="{F36476D7-098C-475D-897B-105A3B1F34C2}" dt="2024-04-18T15:53:29.060" v="17822"/>
        <pc:sldMkLst>
          <pc:docMk/>
          <pc:sldMk cId="391448313" sldId="409"/>
        </pc:sldMkLst>
        <pc:picChg chg="add del mod">
          <ac:chgData name="Elise Cornelis" userId="09bf5c76-8bbb-464c-8b13-8499e0f2874b" providerId="ADAL" clId="{F36476D7-098C-475D-897B-105A3B1F34C2}" dt="2024-04-18T15:31:57.813" v="17789" actId="478"/>
          <ac:picMkLst>
            <pc:docMk/>
            <pc:sldMk cId="391448313" sldId="409"/>
            <ac:picMk id="2" creationId="{BC014513-C3E3-AA9B-61DE-99BAE8ACDBDE}"/>
          </ac:picMkLst>
        </pc:picChg>
        <pc:picChg chg="add mod">
          <ac:chgData name="Elise Cornelis" userId="09bf5c76-8bbb-464c-8b13-8499e0f2874b" providerId="ADAL" clId="{F36476D7-098C-475D-897B-105A3B1F34C2}" dt="2024-04-18T15:53:29.060" v="17822"/>
          <ac:picMkLst>
            <pc:docMk/>
            <pc:sldMk cId="391448313" sldId="409"/>
            <ac:picMk id="4" creationId="{FDCD830D-FA9C-C8A0-94E8-E653443DA303}"/>
          </ac:picMkLst>
        </pc:picChg>
      </pc:sldChg>
      <pc:sldChg chg="addSp delSp modSp mod modTransition modNotesTx">
        <pc:chgData name="Elise Cornelis" userId="09bf5c76-8bbb-464c-8b13-8499e0f2874b" providerId="ADAL" clId="{F36476D7-098C-475D-897B-105A3B1F34C2}" dt="2024-04-18T15:53:29.060" v="17822"/>
        <pc:sldMkLst>
          <pc:docMk/>
          <pc:sldMk cId="1902551011" sldId="410"/>
        </pc:sldMkLst>
        <pc:picChg chg="add del mod">
          <ac:chgData name="Elise Cornelis" userId="09bf5c76-8bbb-464c-8b13-8499e0f2874b" providerId="ADAL" clId="{F36476D7-098C-475D-897B-105A3B1F34C2}" dt="2024-04-18T15:32:01.681" v="17790" actId="478"/>
          <ac:picMkLst>
            <pc:docMk/>
            <pc:sldMk cId="1902551011" sldId="410"/>
            <ac:picMk id="2" creationId="{BE6B36BF-0281-A956-DEFF-4DF24712A9D7}"/>
          </ac:picMkLst>
        </pc:picChg>
        <pc:picChg chg="add mod">
          <ac:chgData name="Elise Cornelis" userId="09bf5c76-8bbb-464c-8b13-8499e0f2874b" providerId="ADAL" clId="{F36476D7-098C-475D-897B-105A3B1F34C2}" dt="2024-04-18T15:53:29.060" v="17822"/>
          <ac:picMkLst>
            <pc:docMk/>
            <pc:sldMk cId="1902551011" sldId="410"/>
            <ac:picMk id="6" creationId="{787B1D44-0C47-344A-FDE2-52259AE513FF}"/>
          </ac:picMkLst>
        </pc:picChg>
      </pc:sldChg>
      <pc:sldChg chg="addSp delSp modSp mod modTransition modNotesTx">
        <pc:chgData name="Elise Cornelis" userId="09bf5c76-8bbb-464c-8b13-8499e0f2874b" providerId="ADAL" clId="{F36476D7-098C-475D-897B-105A3B1F34C2}" dt="2024-04-18T15:53:29.060" v="17822"/>
        <pc:sldMkLst>
          <pc:docMk/>
          <pc:sldMk cId="3202276862" sldId="411"/>
        </pc:sldMkLst>
        <pc:picChg chg="add del mod">
          <ac:chgData name="Elise Cornelis" userId="09bf5c76-8bbb-464c-8b13-8499e0f2874b" providerId="ADAL" clId="{F36476D7-098C-475D-897B-105A3B1F34C2}" dt="2024-04-18T15:32:04.187" v="17791" actId="478"/>
          <ac:picMkLst>
            <pc:docMk/>
            <pc:sldMk cId="3202276862" sldId="411"/>
            <ac:picMk id="2" creationId="{9DBAEE1A-0847-F937-9FF1-2713C65C2EF2}"/>
          </ac:picMkLst>
        </pc:picChg>
        <pc:picChg chg="add mod">
          <ac:chgData name="Elise Cornelis" userId="09bf5c76-8bbb-464c-8b13-8499e0f2874b" providerId="ADAL" clId="{F36476D7-098C-475D-897B-105A3B1F34C2}" dt="2024-04-18T15:53:29.060" v="17822"/>
          <ac:picMkLst>
            <pc:docMk/>
            <pc:sldMk cId="3202276862" sldId="411"/>
            <ac:picMk id="6" creationId="{AC0DC8C2-2142-F282-0BA0-35BB1AC99894}"/>
          </ac:picMkLst>
        </pc:picChg>
      </pc:sldChg>
      <pc:sldChg chg="addSp delSp modSp mod modTransition modNotesTx">
        <pc:chgData name="Elise Cornelis" userId="09bf5c76-8bbb-464c-8b13-8499e0f2874b" providerId="ADAL" clId="{F36476D7-098C-475D-897B-105A3B1F34C2}" dt="2024-04-18T15:53:29.060" v="17822"/>
        <pc:sldMkLst>
          <pc:docMk/>
          <pc:sldMk cId="4188746974" sldId="412"/>
        </pc:sldMkLst>
        <pc:picChg chg="add del mod">
          <ac:chgData name="Elise Cornelis" userId="09bf5c76-8bbb-464c-8b13-8499e0f2874b" providerId="ADAL" clId="{F36476D7-098C-475D-897B-105A3B1F34C2}" dt="2024-04-18T15:32:07.985" v="17792" actId="478"/>
          <ac:picMkLst>
            <pc:docMk/>
            <pc:sldMk cId="4188746974" sldId="412"/>
            <ac:picMk id="2" creationId="{8B6DD61D-EA3D-05EF-6AD8-FBEFFBECA1B8}"/>
          </ac:picMkLst>
        </pc:picChg>
        <pc:picChg chg="add mod">
          <ac:chgData name="Elise Cornelis" userId="09bf5c76-8bbb-464c-8b13-8499e0f2874b" providerId="ADAL" clId="{F36476D7-098C-475D-897B-105A3B1F34C2}" dt="2024-04-18T15:53:29.060" v="17822"/>
          <ac:picMkLst>
            <pc:docMk/>
            <pc:sldMk cId="4188746974" sldId="412"/>
            <ac:picMk id="6" creationId="{98F3AE61-E61C-5837-5551-6A02A00BDD20}"/>
          </ac:picMkLst>
        </pc:picChg>
      </pc:sldChg>
      <pc:sldChg chg="addSp delSp modSp mod modTransition modNotesTx">
        <pc:chgData name="Elise Cornelis" userId="09bf5c76-8bbb-464c-8b13-8499e0f2874b" providerId="ADAL" clId="{F36476D7-098C-475D-897B-105A3B1F34C2}" dt="2024-04-18T15:53:29.060" v="17822"/>
        <pc:sldMkLst>
          <pc:docMk/>
          <pc:sldMk cId="740523651" sldId="413"/>
        </pc:sldMkLst>
        <pc:picChg chg="add del mod">
          <ac:chgData name="Elise Cornelis" userId="09bf5c76-8bbb-464c-8b13-8499e0f2874b" providerId="ADAL" clId="{F36476D7-098C-475D-897B-105A3B1F34C2}" dt="2024-04-18T15:32:12.966" v="17794" actId="478"/>
          <ac:picMkLst>
            <pc:docMk/>
            <pc:sldMk cId="740523651" sldId="413"/>
            <ac:picMk id="6" creationId="{51082B7D-9E1A-9DD9-50D7-178E1EDD8768}"/>
          </ac:picMkLst>
        </pc:picChg>
        <pc:picChg chg="add mod">
          <ac:chgData name="Elise Cornelis" userId="09bf5c76-8bbb-464c-8b13-8499e0f2874b" providerId="ADAL" clId="{F36476D7-098C-475D-897B-105A3B1F34C2}" dt="2024-04-18T15:53:29.060" v="17822"/>
          <ac:picMkLst>
            <pc:docMk/>
            <pc:sldMk cId="740523651" sldId="413"/>
            <ac:picMk id="9" creationId="{4C7C013C-8A2A-15AF-3263-E111EF01DBDF}"/>
          </ac:picMkLst>
        </pc:picChg>
      </pc:sldChg>
      <pc:sldChg chg="addSp delSp modSp mod modTransition modNotesTx">
        <pc:chgData name="Elise Cornelis" userId="09bf5c76-8bbb-464c-8b13-8499e0f2874b" providerId="ADAL" clId="{F36476D7-098C-475D-897B-105A3B1F34C2}" dt="2024-04-18T15:53:29.060" v="17822"/>
        <pc:sldMkLst>
          <pc:docMk/>
          <pc:sldMk cId="3938796660" sldId="414"/>
        </pc:sldMkLst>
        <pc:picChg chg="add del mod">
          <ac:chgData name="Elise Cornelis" userId="09bf5c76-8bbb-464c-8b13-8499e0f2874b" providerId="ADAL" clId="{F36476D7-098C-475D-897B-105A3B1F34C2}" dt="2024-04-18T15:32:18.972" v="17796" actId="478"/>
          <ac:picMkLst>
            <pc:docMk/>
            <pc:sldMk cId="3938796660" sldId="414"/>
            <ac:picMk id="4" creationId="{EF47D65E-C3DB-DA42-A0F6-8BB64CD21D3E}"/>
          </ac:picMkLst>
        </pc:picChg>
        <pc:picChg chg="add mod">
          <ac:chgData name="Elise Cornelis" userId="09bf5c76-8bbb-464c-8b13-8499e0f2874b" providerId="ADAL" clId="{F36476D7-098C-475D-897B-105A3B1F34C2}" dt="2024-04-18T15:53:29.060" v="17822"/>
          <ac:picMkLst>
            <pc:docMk/>
            <pc:sldMk cId="3938796660" sldId="414"/>
            <ac:picMk id="8" creationId="{7B6935CC-6FB1-E6B1-E4EF-A1F5F2F4F612}"/>
          </ac:picMkLst>
        </pc:picChg>
      </pc:sldChg>
      <pc:sldChg chg="addSp delSp modSp mod modTransition modNotesTx">
        <pc:chgData name="Elise Cornelis" userId="09bf5c76-8bbb-464c-8b13-8499e0f2874b" providerId="ADAL" clId="{F36476D7-098C-475D-897B-105A3B1F34C2}" dt="2024-04-18T15:53:29.060" v="17822"/>
        <pc:sldMkLst>
          <pc:docMk/>
          <pc:sldMk cId="3558764054" sldId="415"/>
        </pc:sldMkLst>
        <pc:picChg chg="add del mod">
          <ac:chgData name="Elise Cornelis" userId="09bf5c76-8bbb-464c-8b13-8499e0f2874b" providerId="ADAL" clId="{F36476D7-098C-475D-897B-105A3B1F34C2}" dt="2024-04-18T15:32:15.878" v="17795" actId="478"/>
          <ac:picMkLst>
            <pc:docMk/>
            <pc:sldMk cId="3558764054" sldId="415"/>
            <ac:picMk id="3" creationId="{690FCB3A-588E-71D5-5567-D8A55CB7D975}"/>
          </ac:picMkLst>
        </pc:picChg>
        <pc:picChg chg="add mod">
          <ac:chgData name="Elise Cornelis" userId="09bf5c76-8bbb-464c-8b13-8499e0f2874b" providerId="ADAL" clId="{F36476D7-098C-475D-897B-105A3B1F34C2}" dt="2024-04-18T15:53:29.060" v="17822"/>
          <ac:picMkLst>
            <pc:docMk/>
            <pc:sldMk cId="3558764054" sldId="415"/>
            <ac:picMk id="8" creationId="{7D1614EF-22F5-783F-5010-D059DE939D6E}"/>
          </ac:picMkLst>
        </pc:picChg>
      </pc:sldChg>
      <pc:sldChg chg="addSp delSp modSp new mod modTransition">
        <pc:chgData name="Elise Cornelis" userId="09bf5c76-8bbb-464c-8b13-8499e0f2874b" providerId="ADAL" clId="{F36476D7-098C-475D-897B-105A3B1F34C2}" dt="2024-04-18T15:53:29.060" v="17822"/>
        <pc:sldMkLst>
          <pc:docMk/>
          <pc:sldMk cId="4220187516" sldId="416"/>
        </pc:sldMkLst>
        <pc:spChg chg="del">
          <ac:chgData name="Elise Cornelis" userId="09bf5c76-8bbb-464c-8b13-8499e0f2874b" providerId="ADAL" clId="{F36476D7-098C-475D-897B-105A3B1F34C2}" dt="2024-04-18T15:32:56.618" v="17812" actId="478"/>
          <ac:spMkLst>
            <pc:docMk/>
            <pc:sldMk cId="4220187516" sldId="416"/>
            <ac:spMk id="2" creationId="{38646838-634D-DD18-41D2-C93270BF815F}"/>
          </ac:spMkLst>
        </pc:spChg>
        <pc:spChg chg="mod">
          <ac:chgData name="Elise Cornelis" userId="09bf5c76-8bbb-464c-8b13-8499e0f2874b" providerId="ADAL" clId="{F36476D7-098C-475D-897B-105A3B1F34C2}" dt="2024-04-18T15:33:04.133" v="17813" actId="1076"/>
          <ac:spMkLst>
            <pc:docMk/>
            <pc:sldMk cId="4220187516" sldId="416"/>
            <ac:spMk id="3" creationId="{423F07B9-CE3C-8E2A-CDA4-B18C94D7019E}"/>
          </ac:spMkLst>
        </pc:spChg>
        <pc:picChg chg="add mod">
          <ac:chgData name="Elise Cornelis" userId="09bf5c76-8bbb-464c-8b13-8499e0f2874b" providerId="ADAL" clId="{F36476D7-098C-475D-897B-105A3B1F34C2}" dt="2024-04-18T15:53:29.060" v="17822"/>
          <ac:picMkLst>
            <pc:docMk/>
            <pc:sldMk cId="4220187516" sldId="416"/>
            <ac:picMk id="5" creationId="{3CCD14DD-679B-86BE-FDA5-33707A7BCB3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048846" cy="508397"/>
          </a:xfrm>
          <a:prstGeom prst="rect">
            <a:avLst/>
          </a:prstGeom>
        </p:spPr>
        <p:txBody>
          <a:bodyPr vert="horz" lIns="94187" tIns="47093" rIns="94187" bIns="47093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985329" y="0"/>
            <a:ext cx="3048846" cy="508397"/>
          </a:xfrm>
          <a:prstGeom prst="rect">
            <a:avLst/>
          </a:prstGeom>
        </p:spPr>
        <p:txBody>
          <a:bodyPr vert="horz" lIns="94187" tIns="47093" rIns="94187" bIns="47093" rtlCol="0"/>
          <a:lstStyle>
            <a:lvl1pPr algn="r">
              <a:defRPr sz="1200"/>
            </a:lvl1pPr>
          </a:lstStyle>
          <a:p>
            <a:fld id="{2A6A967B-AF5D-4729-93A0-3A091D94203D}" type="datetimeFigureOut">
              <a:rPr lang="nl-BE" smtClean="0"/>
              <a:pPr/>
              <a:t>25/06/2024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3" y="9657777"/>
            <a:ext cx="3048846" cy="508397"/>
          </a:xfrm>
          <a:prstGeom prst="rect">
            <a:avLst/>
          </a:prstGeom>
        </p:spPr>
        <p:txBody>
          <a:bodyPr vert="horz" lIns="94187" tIns="47093" rIns="94187" bIns="47093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985329" y="9657777"/>
            <a:ext cx="3048846" cy="508397"/>
          </a:xfrm>
          <a:prstGeom prst="rect">
            <a:avLst/>
          </a:prstGeom>
        </p:spPr>
        <p:txBody>
          <a:bodyPr vert="horz" lIns="94187" tIns="47093" rIns="94187" bIns="47093" rtlCol="0" anchor="b"/>
          <a:lstStyle>
            <a:lvl1pPr algn="r">
              <a:defRPr sz="1200"/>
            </a:lvl1pPr>
          </a:lstStyle>
          <a:p>
            <a:fld id="{657D1F47-372B-4680-8078-726E9A90F77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7613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048846" cy="508397"/>
          </a:xfrm>
          <a:prstGeom prst="rect">
            <a:avLst/>
          </a:prstGeom>
        </p:spPr>
        <p:txBody>
          <a:bodyPr vert="horz" lIns="94187" tIns="47093" rIns="94187" bIns="47093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85329" y="0"/>
            <a:ext cx="3048846" cy="508397"/>
          </a:xfrm>
          <a:prstGeom prst="rect">
            <a:avLst/>
          </a:prstGeom>
        </p:spPr>
        <p:txBody>
          <a:bodyPr vert="horz" lIns="94187" tIns="47093" rIns="94187" bIns="47093" rtlCol="0"/>
          <a:lstStyle>
            <a:lvl1pPr algn="r">
              <a:defRPr sz="1200"/>
            </a:lvl1pPr>
          </a:lstStyle>
          <a:p>
            <a:fld id="{021D615B-27FB-4A6E-8A6F-BC6F17E00187}" type="datetimeFigureOut">
              <a:rPr lang="nl-NL" smtClean="0"/>
              <a:pPr/>
              <a:t>25-6-2024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28588" y="762000"/>
            <a:ext cx="6778625" cy="3813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87" tIns="47093" rIns="94187" bIns="47093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3581" y="4829772"/>
            <a:ext cx="5628640" cy="4575572"/>
          </a:xfrm>
          <a:prstGeom prst="rect">
            <a:avLst/>
          </a:prstGeom>
        </p:spPr>
        <p:txBody>
          <a:bodyPr vert="horz" lIns="94187" tIns="47093" rIns="94187" bIns="47093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3" y="9657777"/>
            <a:ext cx="3048846" cy="508397"/>
          </a:xfrm>
          <a:prstGeom prst="rect">
            <a:avLst/>
          </a:prstGeom>
        </p:spPr>
        <p:txBody>
          <a:bodyPr vert="horz" lIns="94187" tIns="47093" rIns="94187" bIns="47093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85329" y="9657777"/>
            <a:ext cx="3048846" cy="508397"/>
          </a:xfrm>
          <a:prstGeom prst="rect">
            <a:avLst/>
          </a:prstGeom>
        </p:spPr>
        <p:txBody>
          <a:bodyPr vert="horz" lIns="94187" tIns="47093" rIns="94187" bIns="47093" rtlCol="0" anchor="b"/>
          <a:lstStyle>
            <a:lvl1pPr algn="r">
              <a:defRPr sz="1200"/>
            </a:lvl1pPr>
          </a:lstStyle>
          <a:p>
            <a:fld id="{6B90366D-C637-4703-958B-226BE548485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6731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1664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4886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5087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7723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5959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7026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09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7747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8975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8188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4821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4646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E046CB-A2F1-1A43-9D83-2BDC9FB9C2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157" y="86681"/>
            <a:ext cx="2526631" cy="103872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94EC7FF-93CB-614F-A510-223233DBF6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475" y="1125407"/>
            <a:ext cx="9144000" cy="79531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4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583FF0A-FC55-D54C-8054-6C2591B17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475" y="1920722"/>
            <a:ext cx="9144000" cy="666727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E30623-B8B0-B648-B993-C2C83314E7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0684"/>
            <a:ext cx="12192000" cy="396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19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13803-1124-EF4E-873A-719C915E5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62A8AB-1760-2047-AD32-B7AB469BB92C}"/>
              </a:ext>
            </a:extLst>
          </p:cNvPr>
          <p:cNvSpPr/>
          <p:nvPr/>
        </p:nvSpPr>
        <p:spPr>
          <a:xfrm>
            <a:off x="10326757" y="5883965"/>
            <a:ext cx="1620078" cy="755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22B99E3-F6DA-BB42-A35D-E547E4600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0958" y="3393342"/>
            <a:ext cx="10726727" cy="1423037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CF6F3D8-92F0-D342-920C-3624F22A5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959" y="1752828"/>
            <a:ext cx="10726727" cy="1423037"/>
          </a:xfrm>
        </p:spPr>
        <p:txBody>
          <a:bodyPr anchor="b" anchorCtr="0">
            <a:normAutofit/>
          </a:bodyPr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7" name="Tijdelijke aanduiding voor dianummer 1">
            <a:extLst>
              <a:ext uri="{FF2B5EF4-FFF2-40B4-BE49-F238E27FC236}">
                <a16:creationId xmlns:a16="http://schemas.microsoft.com/office/drawing/2014/main" id="{2EBE9B08-13E8-4E13-92B6-032FA6988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1427" y="6356350"/>
            <a:ext cx="769531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2F336F00-3AB5-4F03-8B67-1D1AA9B2DC45}" type="slidenum">
              <a:rPr lang="nl-BE" smtClean="0"/>
              <a:pPr/>
              <a:t>‹nr.›</a:t>
            </a:fld>
            <a:r>
              <a:rPr lang="en-BE"/>
              <a:t> |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7869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85DE7-52B5-1D47-A168-090BB9A9B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0958" y="1547329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ED49BD-8390-F746-8966-B4E5147401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26085" y="1547329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3EB6E-E8E5-E14A-A17E-2FEF4A471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0103F9F-0BCF-8344-A528-69EFED553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9" name="Tijdelijke aanduiding voor dianummer 1">
            <a:extLst>
              <a:ext uri="{FF2B5EF4-FFF2-40B4-BE49-F238E27FC236}">
                <a16:creationId xmlns:a16="http://schemas.microsoft.com/office/drawing/2014/main" id="{62A67D26-7DF7-4EE3-82C8-9B75819DB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1427" y="6356350"/>
            <a:ext cx="769531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2F336F00-3AB5-4F03-8B67-1D1AA9B2DC45}" type="slidenum">
              <a:rPr lang="nl-BE" smtClean="0"/>
              <a:pPr/>
              <a:t>‹nr.›</a:t>
            </a:fld>
            <a:r>
              <a:rPr lang="en-BE"/>
              <a:t> |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1738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BULLET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1315E-C2A9-DB4C-A8C2-78F2B3DCE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0959" y="1510747"/>
            <a:ext cx="10726726" cy="670477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8FF52-33CF-CC45-8E3B-2DB15B77C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0959" y="2181225"/>
            <a:ext cx="10726726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8C8C3D-2147-914C-8A9F-04EDFEC78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EEA41D-6989-A143-8E63-1A00C3623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7" name="Tijdelijke aanduiding voor dianummer 1">
            <a:extLst>
              <a:ext uri="{FF2B5EF4-FFF2-40B4-BE49-F238E27FC236}">
                <a16:creationId xmlns:a16="http://schemas.microsoft.com/office/drawing/2014/main" id="{70AA72DD-C8E9-4799-9A3B-3E922E6DA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1427" y="6356350"/>
            <a:ext cx="769531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2F336F00-3AB5-4F03-8B67-1D1AA9B2DC45}" type="slidenum">
              <a:rPr lang="nl-BE" smtClean="0"/>
              <a:pPr/>
              <a:t>‹nr.›</a:t>
            </a:fld>
            <a:r>
              <a:rPr lang="en-BE"/>
              <a:t> |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3486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1315E-C2A9-DB4C-A8C2-78F2B3DCE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0959" y="1510747"/>
            <a:ext cx="5157787" cy="670477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8FF52-33CF-CC45-8E3B-2DB15B77C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0959" y="218122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460CDA-E620-2346-A8F2-0DEA23D68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24497" y="1510747"/>
            <a:ext cx="5183188" cy="670477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A646C-4485-6646-A966-8A5EE491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24497" y="218122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8C8C3D-2147-914C-8A9F-04EDFEC78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EEA41D-6989-A143-8E63-1A00C3623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11" name="Tijdelijke aanduiding voor dianummer 1">
            <a:extLst>
              <a:ext uri="{FF2B5EF4-FFF2-40B4-BE49-F238E27FC236}">
                <a16:creationId xmlns:a16="http://schemas.microsoft.com/office/drawing/2014/main" id="{DE9A7105-2AE7-4242-B016-513DD1BF3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427" y="6356350"/>
            <a:ext cx="769531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2F336F00-3AB5-4F03-8B67-1D1AA9B2DC45}" type="slidenum">
              <a:rPr lang="nl-BE" smtClean="0"/>
              <a:pPr/>
              <a:t>‹nr.›</a:t>
            </a:fld>
            <a:r>
              <a:rPr lang="en-BE"/>
              <a:t> |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835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29C89F-86EF-D14E-94EB-3F82B7D66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C12E5ECE-FF0D-4B38-BB4C-4F62CA6E87A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080959" y="6356350"/>
            <a:ext cx="7399161" cy="365125"/>
          </a:xfrm>
        </p:spPr>
        <p:txBody>
          <a:bodyPr/>
          <a:lstStyle/>
          <a:p>
            <a:endParaRPr lang="en-BE"/>
          </a:p>
        </p:txBody>
      </p:sp>
      <p:sp>
        <p:nvSpPr>
          <p:cNvPr id="6" name="Tijdelijke aanduiding voor dianummer 1">
            <a:extLst>
              <a:ext uri="{FF2B5EF4-FFF2-40B4-BE49-F238E27FC236}">
                <a16:creationId xmlns:a16="http://schemas.microsoft.com/office/drawing/2014/main" id="{60920DBF-6910-43DA-BB60-FCA027CF2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1427" y="6356350"/>
            <a:ext cx="769531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2F336F00-3AB5-4F03-8B67-1D1AA9B2DC45}" type="slidenum">
              <a:rPr lang="nl-BE" smtClean="0"/>
              <a:pPr/>
              <a:t>‹nr.›</a:t>
            </a:fld>
            <a:r>
              <a:rPr lang="en-BE"/>
              <a:t> |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0177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DFAC8-4B6F-9F4A-9954-534C7EE23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Tijdelijke aanduiding voor dianummer 1">
            <a:extLst>
              <a:ext uri="{FF2B5EF4-FFF2-40B4-BE49-F238E27FC236}">
                <a16:creationId xmlns:a16="http://schemas.microsoft.com/office/drawing/2014/main" id="{B9DB12CD-4610-4A90-A07E-EEC6FDE18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1427" y="6356350"/>
            <a:ext cx="769531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2F336F00-3AB5-4F03-8B67-1D1AA9B2DC45}" type="slidenum">
              <a:rPr lang="nl-BE" smtClean="0"/>
              <a:pPr/>
              <a:t>‹nr.›</a:t>
            </a:fld>
            <a:r>
              <a:rPr lang="en-BE"/>
              <a:t> |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0440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 KLEUR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BAED81-D464-4C45-BD2A-2FB84AA87B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BEA48E4-387D-724E-86E0-F78DA66CF8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1427" y="6356350"/>
            <a:ext cx="640551" cy="365125"/>
          </a:xfrm>
          <a:prstGeom prst="rect">
            <a:avLst/>
          </a:prstGeom>
        </p:spPr>
        <p:txBody>
          <a:bodyPr/>
          <a:lstStyle/>
          <a:p>
            <a:fld id="{C3150A92-C273-5E45-8D2A-9598AD34FB15}" type="slidenum">
              <a:rPr lang="en-BE" smtClean="0"/>
              <a:pPr/>
              <a:t>‹nr.›</a:t>
            </a:fld>
            <a:r>
              <a:rPr lang="en-BE"/>
              <a:t> |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A0FB98-37BD-244C-A75D-2D65B18766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EE24E-B878-1245-856B-3CA560B93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F809470-871A-EF49-9190-4A47833E7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33282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 BEELDEN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EE24E-B878-1245-856B-3CA560B93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959" y="3429000"/>
            <a:ext cx="10726727" cy="2464904"/>
          </a:xfrm>
        </p:spPr>
        <p:txBody>
          <a:bodyPr/>
          <a:lstStyle>
            <a:lvl1pPr>
              <a:defRPr sz="2200"/>
            </a:lvl1pPr>
            <a:lvl2pPr marL="460800">
              <a:defRPr sz="2000"/>
            </a:lvl2pPr>
            <a:lvl3pPr marL="691200">
              <a:defRPr sz="1800"/>
            </a:lvl3pPr>
            <a:lvl4pPr marL="921600">
              <a:defRPr sz="1600"/>
            </a:lvl4pPr>
            <a:lvl5pPr marL="1152000"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BAED81-D464-4C45-BD2A-2FB84AA87B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488E4F-E04D-7741-A9B6-4506426E7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958" y="2412863"/>
            <a:ext cx="10726727" cy="86470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694848C-6CB2-CA4D-9682-AD90D077C1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80958" y="612465"/>
            <a:ext cx="1562100" cy="156368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2E8629E-BAA7-6842-B5B3-28A64CE5D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72115" y="612465"/>
            <a:ext cx="1562100" cy="156368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A00A1604-E93F-8F42-9CB1-2AF03FF211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63272" y="612465"/>
            <a:ext cx="1562100" cy="156368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56C3BF7B-08C1-BB4F-AFF9-2761846894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54429" y="612465"/>
            <a:ext cx="1562100" cy="156368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E35CBC36-4B56-2348-A065-38495778F4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245585" y="612465"/>
            <a:ext cx="1562100" cy="156368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3" name="Tijdelijke aanduiding voor dianummer 1">
            <a:extLst>
              <a:ext uri="{FF2B5EF4-FFF2-40B4-BE49-F238E27FC236}">
                <a16:creationId xmlns:a16="http://schemas.microsoft.com/office/drawing/2014/main" id="{D4819BEC-3500-4B25-A762-A28BD3EBC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1427" y="6356350"/>
            <a:ext cx="769531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2F336F00-3AB5-4F03-8B67-1D1AA9B2DC45}" type="slidenum">
              <a:rPr lang="nl-BE" smtClean="0"/>
              <a:pPr/>
              <a:t>‹nr.›</a:t>
            </a:fld>
            <a:r>
              <a:rPr lang="en-BE"/>
              <a:t> |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94109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 BEELDEN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BAED81-D464-4C45-BD2A-2FB84AA87B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694848C-6CB2-CA4D-9682-AD90D077C1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80958" y="4319760"/>
            <a:ext cx="1562100" cy="156368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2E8629E-BAA7-6842-B5B3-28A64CE5D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72115" y="4319760"/>
            <a:ext cx="1562100" cy="156368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A00A1604-E93F-8F42-9CB1-2AF03FF211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63272" y="4319760"/>
            <a:ext cx="1562100" cy="156368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56C3BF7B-08C1-BB4F-AFF9-2761846894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54429" y="4319760"/>
            <a:ext cx="1562100" cy="156368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E35CBC36-4B56-2348-A065-38495778F4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245585" y="4319760"/>
            <a:ext cx="1562100" cy="156368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7886C-6F6B-CE44-83E0-BDC649D0A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07846BA-4F62-634D-9D2B-876EA2336A4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080959" y="1550504"/>
            <a:ext cx="10726727" cy="25046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13" name="Tijdelijke aanduiding voor dianummer 1">
            <a:extLst>
              <a:ext uri="{FF2B5EF4-FFF2-40B4-BE49-F238E27FC236}">
                <a16:creationId xmlns:a16="http://schemas.microsoft.com/office/drawing/2014/main" id="{DBD41F09-4F4A-42E4-9F6D-C42230EBD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1427" y="6356350"/>
            <a:ext cx="769531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2F336F00-3AB5-4F03-8B67-1D1AA9B2DC45}" type="slidenum">
              <a:rPr lang="nl-BE" smtClean="0"/>
              <a:pPr/>
              <a:t>‹nr.›</a:t>
            </a:fld>
            <a:r>
              <a:rPr lang="en-BE"/>
              <a:t> |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2530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 BEELDEN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EE24E-B878-1245-856B-3CA560B93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3879" y="1628602"/>
            <a:ext cx="6423991" cy="3837920"/>
          </a:xfrm>
        </p:spPr>
        <p:txBody>
          <a:bodyPr/>
          <a:lstStyle>
            <a:lvl1pPr>
              <a:defRPr sz="2200"/>
            </a:lvl1pPr>
            <a:lvl2pPr marL="460800">
              <a:defRPr sz="2000"/>
            </a:lvl2pPr>
            <a:lvl3pPr marL="691200">
              <a:defRPr sz="1800"/>
            </a:lvl3pPr>
            <a:lvl4pPr marL="921600">
              <a:defRPr sz="1600"/>
            </a:lvl4pPr>
            <a:lvl5pPr marL="1152000"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BAED81-D464-4C45-BD2A-2FB84AA87B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488E4F-E04D-7741-A9B6-4506426E7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878" y="612465"/>
            <a:ext cx="6423991" cy="86470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694848C-6CB2-CA4D-9682-AD90D077C1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80958" y="612465"/>
            <a:ext cx="1562100" cy="156368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2E8629E-BAA7-6842-B5B3-28A64CE5D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72115" y="612465"/>
            <a:ext cx="1562100" cy="156368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A00A1604-E93F-8F42-9CB1-2AF03FF211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80958" y="2657961"/>
            <a:ext cx="1562100" cy="156368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56C3BF7B-08C1-BB4F-AFF9-2761846894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72115" y="2657961"/>
            <a:ext cx="1562100" cy="156368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2" name="Tijdelijke aanduiding voor dianummer 1">
            <a:extLst>
              <a:ext uri="{FF2B5EF4-FFF2-40B4-BE49-F238E27FC236}">
                <a16:creationId xmlns:a16="http://schemas.microsoft.com/office/drawing/2014/main" id="{830CA382-B31A-4A85-93D1-1D7667D5C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1427" y="6356350"/>
            <a:ext cx="769531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2F336F00-3AB5-4F03-8B67-1D1AA9B2DC45}" type="slidenum">
              <a:rPr lang="nl-BE" smtClean="0"/>
              <a:pPr/>
              <a:t>‹nr.›</a:t>
            </a:fld>
            <a:r>
              <a:rPr lang="en-BE"/>
              <a:t> |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7163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E046CB-A2F1-1A43-9D83-2BDC9FB9C2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157" y="86681"/>
            <a:ext cx="2526631" cy="103872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94EC7FF-93CB-614F-A510-223233DBF6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475" y="1125407"/>
            <a:ext cx="9144000" cy="79531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4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583FF0A-FC55-D54C-8054-6C2591B17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475" y="1920722"/>
            <a:ext cx="9144000" cy="666727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7F3EE1-0190-3548-8DF2-DA508D8570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0"/>
          <a:stretch/>
        </p:blipFill>
        <p:spPr>
          <a:xfrm>
            <a:off x="0" y="2996961"/>
            <a:ext cx="12263477" cy="388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80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 BEE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EE24E-B878-1245-856B-3CA560B93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2411" y="2236304"/>
            <a:ext cx="6045398" cy="3191876"/>
          </a:xfrm>
        </p:spPr>
        <p:txBody>
          <a:bodyPr/>
          <a:lstStyle>
            <a:lvl1pPr>
              <a:defRPr sz="2200"/>
            </a:lvl1pPr>
            <a:lvl2pPr marL="460800">
              <a:defRPr sz="2000"/>
            </a:lvl2pPr>
            <a:lvl3pPr marL="691200">
              <a:defRPr sz="1800"/>
            </a:lvl3pPr>
            <a:lvl4pPr marL="921600">
              <a:defRPr sz="1600"/>
            </a:lvl4pPr>
            <a:lvl5pPr marL="1152000"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BAED81-D464-4C45-BD2A-2FB84AA87B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488E4F-E04D-7741-A9B6-4506426E7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410" y="1220167"/>
            <a:ext cx="6045398" cy="86470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694848C-6CB2-CA4D-9682-AD90D077C1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80958" y="1220167"/>
            <a:ext cx="4203740" cy="420801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9" name="Tijdelijke aanduiding voor dianummer 1">
            <a:extLst>
              <a:ext uri="{FF2B5EF4-FFF2-40B4-BE49-F238E27FC236}">
                <a16:creationId xmlns:a16="http://schemas.microsoft.com/office/drawing/2014/main" id="{81860040-7463-49F1-9108-41B3DB3CC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1427" y="6356350"/>
            <a:ext cx="769531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2F336F00-3AB5-4F03-8B67-1D1AA9B2DC45}" type="slidenum">
              <a:rPr lang="nl-BE" smtClean="0"/>
              <a:pPr/>
              <a:t>‹nr.›</a:t>
            </a:fld>
            <a:r>
              <a:rPr lang="en-BE"/>
              <a:t> |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98138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 BEE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EE24E-B878-1245-856B-3CA560B93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960" y="2236304"/>
            <a:ext cx="6045398" cy="3191876"/>
          </a:xfrm>
        </p:spPr>
        <p:txBody>
          <a:bodyPr/>
          <a:lstStyle>
            <a:lvl1pPr>
              <a:defRPr sz="2200"/>
            </a:lvl1pPr>
            <a:lvl2pPr marL="460800">
              <a:defRPr sz="2000"/>
            </a:lvl2pPr>
            <a:lvl3pPr marL="691200">
              <a:defRPr sz="1800"/>
            </a:lvl3pPr>
            <a:lvl4pPr marL="921600">
              <a:defRPr sz="1600"/>
            </a:lvl4pPr>
            <a:lvl5pPr marL="1152000"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BAED81-D464-4C45-BD2A-2FB84AA87B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488E4F-E04D-7741-A9B6-4506426E7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959" y="1220167"/>
            <a:ext cx="6045398" cy="86470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694848C-6CB2-CA4D-9682-AD90D077C1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84068" y="1220167"/>
            <a:ext cx="4203740" cy="420801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9" name="Tijdelijke aanduiding voor dianummer 1">
            <a:extLst>
              <a:ext uri="{FF2B5EF4-FFF2-40B4-BE49-F238E27FC236}">
                <a16:creationId xmlns:a16="http://schemas.microsoft.com/office/drawing/2014/main" id="{889F5351-DA9B-4564-B837-62E9C3F77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1427" y="6356350"/>
            <a:ext cx="769531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2F336F00-3AB5-4F03-8B67-1D1AA9B2DC45}" type="slidenum">
              <a:rPr lang="nl-BE" smtClean="0"/>
              <a:pPr/>
              <a:t>‹nr.›</a:t>
            </a:fld>
            <a:r>
              <a:rPr lang="en-BE"/>
              <a:t> |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8278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ntent BULLET bee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EE24E-B878-1245-856B-3CA560B93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2411" y="1220167"/>
            <a:ext cx="6045398" cy="4208013"/>
          </a:xfrm>
        </p:spPr>
        <p:txBody>
          <a:bodyPr/>
          <a:lstStyle>
            <a:lvl1pPr>
              <a:defRPr sz="2200"/>
            </a:lvl1pPr>
            <a:lvl2pPr marL="460800">
              <a:defRPr sz="2000"/>
            </a:lvl2pPr>
            <a:lvl3pPr marL="691200">
              <a:defRPr sz="1800"/>
            </a:lvl3pPr>
            <a:lvl4pPr marL="921600">
              <a:defRPr sz="1600"/>
            </a:lvl4pPr>
            <a:lvl5pPr marL="1152000"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BAED81-D464-4C45-BD2A-2FB84AA87B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BEA48E4-387D-724E-86E0-F78DA66CF8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1427" y="6356350"/>
            <a:ext cx="640551" cy="365125"/>
          </a:xfrm>
          <a:prstGeom prst="rect">
            <a:avLst/>
          </a:prstGeom>
        </p:spPr>
        <p:txBody>
          <a:bodyPr/>
          <a:lstStyle/>
          <a:p>
            <a:fld id="{C3150A92-C273-5E45-8D2A-9598AD34FB15}" type="slidenum">
              <a:rPr lang="en-BE" smtClean="0"/>
              <a:pPr/>
              <a:t>‹nr.›</a:t>
            </a:fld>
            <a:r>
              <a:rPr lang="en-BE"/>
              <a:t> |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694848C-6CB2-CA4D-9682-AD90D077C1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80958" y="1220167"/>
            <a:ext cx="4203740" cy="420801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78687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ntent BULLET bee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EE24E-B878-1245-856B-3CA560B93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959" y="1220167"/>
            <a:ext cx="6045398" cy="4208013"/>
          </a:xfrm>
        </p:spPr>
        <p:txBody>
          <a:bodyPr/>
          <a:lstStyle>
            <a:lvl1pPr>
              <a:defRPr sz="2200"/>
            </a:lvl1pPr>
            <a:lvl2pPr marL="460800">
              <a:defRPr sz="2000"/>
            </a:lvl2pPr>
            <a:lvl3pPr marL="691200">
              <a:defRPr sz="1800"/>
            </a:lvl3pPr>
            <a:lvl4pPr marL="921600">
              <a:defRPr sz="1600"/>
            </a:lvl4pPr>
            <a:lvl5pPr marL="1152000"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BAED81-D464-4C45-BD2A-2FB84AA87B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BEA48E4-387D-724E-86E0-F78DA66CF8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1427" y="6356350"/>
            <a:ext cx="640551" cy="365125"/>
          </a:xfrm>
          <a:prstGeom prst="rect">
            <a:avLst/>
          </a:prstGeom>
        </p:spPr>
        <p:txBody>
          <a:bodyPr/>
          <a:lstStyle/>
          <a:p>
            <a:fld id="{C3150A92-C273-5E45-8D2A-9598AD34FB15}" type="slidenum">
              <a:rPr lang="en-BE" smtClean="0"/>
              <a:pPr/>
              <a:t>‹nr.›</a:t>
            </a:fld>
            <a:r>
              <a:rPr lang="en-BE"/>
              <a:t> |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694848C-6CB2-CA4D-9682-AD90D077C1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84069" y="1220167"/>
            <a:ext cx="4203740" cy="420801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17140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ntent + subtitel BULLET bee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460CDA-E620-2346-A8F2-0DEA23D68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18523" y="1220167"/>
            <a:ext cx="5969286" cy="670477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A646C-4485-6646-A966-8A5EE491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18523" y="1890645"/>
            <a:ext cx="5969286" cy="353753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8C8C3D-2147-914C-8A9F-04EDFEC78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E3DC55A-2D95-D74C-AF0C-35F95BE9EB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958" y="1220167"/>
            <a:ext cx="4203740" cy="420801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7" name="Tijdelijke aanduiding voor dianummer 1">
            <a:extLst>
              <a:ext uri="{FF2B5EF4-FFF2-40B4-BE49-F238E27FC236}">
                <a16:creationId xmlns:a16="http://schemas.microsoft.com/office/drawing/2014/main" id="{D383CF62-23DC-4D20-9384-4C9A6F1F569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11427" y="6356350"/>
            <a:ext cx="769531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2F336F00-3AB5-4F03-8B67-1D1AA9B2DC45}" type="slidenum">
              <a:rPr lang="nl-BE" smtClean="0"/>
              <a:pPr/>
              <a:t>‹nr.›</a:t>
            </a:fld>
            <a:r>
              <a:rPr lang="en-BE"/>
              <a:t> |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4726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ntent + subtitel BULLET bee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460CDA-E620-2346-A8F2-0DEA23D68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85091" y="1220167"/>
            <a:ext cx="5969286" cy="670477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A646C-4485-6646-A966-8A5EE491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85091" y="1890645"/>
            <a:ext cx="5969286" cy="353753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8C8C3D-2147-914C-8A9F-04EDFEC78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D402C9-6BB2-D448-8FDC-8A8CF5F4A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427" y="6356350"/>
            <a:ext cx="640551" cy="365125"/>
          </a:xfrm>
          <a:prstGeom prst="rect">
            <a:avLst/>
          </a:prstGeom>
        </p:spPr>
        <p:txBody>
          <a:bodyPr/>
          <a:lstStyle/>
          <a:p>
            <a:fld id="{C3150A92-C273-5E45-8D2A-9598AD34FB15}" type="slidenum">
              <a:rPr lang="en-BE" smtClean="0"/>
              <a:pPr/>
              <a:t>‹nr.›</a:t>
            </a:fld>
            <a:r>
              <a:rPr lang="en-BE"/>
              <a:t> |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E3DC55A-2D95-D74C-AF0C-35F95BE9EB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4069" y="1220167"/>
            <a:ext cx="4203740" cy="420801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25763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C14F14-ABE6-CD43-AFA1-A9E4E117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1999C0-E878-6143-87A8-C6A6711D7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427" y="6356350"/>
            <a:ext cx="640551" cy="365125"/>
          </a:xfrm>
          <a:prstGeom prst="rect">
            <a:avLst/>
          </a:prstGeom>
        </p:spPr>
        <p:txBody>
          <a:bodyPr/>
          <a:lstStyle/>
          <a:p>
            <a:fld id="{C3150A92-C273-5E45-8D2A-9598AD34FB15}" type="slidenum">
              <a:rPr lang="en-BE" smtClean="0"/>
              <a:pPr/>
              <a:t>‹nr.›</a:t>
            </a:fld>
            <a:r>
              <a:rPr lang="en-BE"/>
              <a:t> |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1DF9750-9505-2A4B-B159-88E037C01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10" name="Table Placeholder 8">
            <a:extLst>
              <a:ext uri="{FF2B5EF4-FFF2-40B4-BE49-F238E27FC236}">
                <a16:creationId xmlns:a16="http://schemas.microsoft.com/office/drawing/2014/main" id="{E711DA1F-4D0B-D849-887C-144C316B769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81088" y="1579902"/>
            <a:ext cx="10726737" cy="4314001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85991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06213B-3878-5849-9AD6-9F6E55EB72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DFAC8-4B6F-9F4A-9954-534C7EE23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3318A-4646-C14E-A44B-03657200B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427" y="6356350"/>
            <a:ext cx="64055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150A92-C273-5E45-8D2A-9598AD34FB15}" type="slidenum">
              <a:rPr lang="en-BE" smtClean="0"/>
              <a:pPr/>
              <a:t>‹nr.›</a:t>
            </a:fld>
            <a:r>
              <a:rPr lang="en-BE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B2DC04-A160-844B-B5A4-D50B2D0A9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959" y="1178012"/>
            <a:ext cx="10129837" cy="2504302"/>
          </a:xfrm>
        </p:spPr>
        <p:txBody>
          <a:bodyPr anchor="b" anchorCtr="0">
            <a:normAutofit/>
          </a:bodyPr>
          <a:lstStyle>
            <a:lvl1pPr>
              <a:defRPr sz="3200" b="0" i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43AA99-3ECC-2C46-B50D-8683E7DF37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1088" y="3830638"/>
            <a:ext cx="10129837" cy="1185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marL="232200" indent="0">
              <a:buFontTx/>
              <a:buNone/>
              <a:defRPr/>
            </a:lvl2pPr>
            <a:lvl3pPr marL="462600" indent="0">
              <a:buFontTx/>
              <a:buNone/>
              <a:defRPr/>
            </a:lvl3pPr>
            <a:lvl4pPr marL="693000" indent="0">
              <a:buFontTx/>
              <a:buNone/>
              <a:defRPr/>
            </a:lvl4pPr>
            <a:lvl5pPr marL="9234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jdelijke aanduiding voor dianummer 1">
            <a:extLst>
              <a:ext uri="{FF2B5EF4-FFF2-40B4-BE49-F238E27FC236}">
                <a16:creationId xmlns:a16="http://schemas.microsoft.com/office/drawing/2014/main" id="{A3A201C1-7018-4801-8ECD-285CB93A4467}"/>
              </a:ext>
            </a:extLst>
          </p:cNvPr>
          <p:cNvSpPr txBox="1">
            <a:spLocks/>
          </p:cNvSpPr>
          <p:nvPr userDrawn="1"/>
        </p:nvSpPr>
        <p:spPr>
          <a:xfrm>
            <a:off x="311427" y="6356350"/>
            <a:ext cx="769531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nl-NL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336F00-3AB5-4F03-8B67-1D1AA9B2DC45}" type="slidenum">
              <a:rPr lang="nl-BE" smtClean="0">
                <a:solidFill>
                  <a:schemeClr val="bg1"/>
                </a:solidFill>
              </a:rPr>
              <a:pPr/>
              <a:t>‹nr.›</a:t>
            </a:fld>
            <a:r>
              <a:rPr lang="en-BE">
                <a:solidFill>
                  <a:schemeClr val="bg1"/>
                </a:solidFill>
              </a:rPr>
              <a:t> |</a:t>
            </a:r>
            <a:endParaRPr lang="nl-B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79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CB34B2-012A-DB48-B089-74AE85BF97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57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4B732-371A-7240-A94B-5507E7C75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F883BFE-E5E0-1844-A976-EBA18136C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872297"/>
            <a:ext cx="3932237" cy="15627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0BB7CDB-19DE-414B-B3B1-6ACD544173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6837" y="865809"/>
            <a:ext cx="6650728" cy="483925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9" name="Tijdelijke aanduiding voor dianummer 1">
            <a:extLst>
              <a:ext uri="{FF2B5EF4-FFF2-40B4-BE49-F238E27FC236}">
                <a16:creationId xmlns:a16="http://schemas.microsoft.com/office/drawing/2014/main" id="{4B834079-163E-47E4-8C1F-92919468E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1427" y="6356350"/>
            <a:ext cx="769531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2F336F00-3AB5-4F03-8B67-1D1AA9B2DC45}" type="slidenum">
              <a:rPr lang="nl-BE" smtClean="0"/>
              <a:pPr/>
              <a:t>‹nr.›</a:t>
            </a:fld>
            <a:r>
              <a:rPr lang="en-BE"/>
              <a:t> |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92496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831C2-0C09-5E4E-B17B-AC2E7CCF4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C54D93-C8DE-374E-A71B-3CC4323016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3CFEC5-661C-C241-84A9-D8D7CC4744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2FBB90-54B9-0149-9DD4-104B0B555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Tijdelijke aanduiding voor dianummer 1">
            <a:extLst>
              <a:ext uri="{FF2B5EF4-FFF2-40B4-BE49-F238E27FC236}">
                <a16:creationId xmlns:a16="http://schemas.microsoft.com/office/drawing/2014/main" id="{C9E9A01F-FF6B-468F-B4F3-C63866FF3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1427" y="6356350"/>
            <a:ext cx="769531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2F336F00-3AB5-4F03-8B67-1D1AA9B2DC45}" type="slidenum">
              <a:rPr lang="nl-BE" smtClean="0"/>
              <a:pPr/>
              <a:t>‹nr.›</a:t>
            </a:fld>
            <a:r>
              <a:rPr lang="en-BE"/>
              <a:t> |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9368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E046CB-A2F1-1A43-9D83-2BDC9FB9C2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157" y="86681"/>
            <a:ext cx="2526631" cy="1038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8AE28B-DB88-6340-95C7-A7B7027153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1292"/>
            <a:ext cx="12192000" cy="56667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94EC7FF-93CB-614F-A510-223233DBF6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475" y="5133736"/>
            <a:ext cx="9144000" cy="79531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583FF0A-FC55-D54C-8054-6C2591B17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475" y="5929051"/>
            <a:ext cx="9144000" cy="666727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783521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at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6CA3D2-F0A6-B34C-863B-82911A62EFA2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121F8B-15E6-2E40-9501-5D30B9C573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157" y="86681"/>
            <a:ext cx="2526631" cy="103872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DE58A5-E939-9942-A29A-1A7A647C49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957" y="1544085"/>
            <a:ext cx="8599755" cy="17399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677FD537-90A3-224E-A99A-A983AEB6C06E}"/>
              </a:ext>
            </a:extLst>
          </p:cNvPr>
          <p:cNvSpPr txBox="1">
            <a:spLocks/>
          </p:cNvSpPr>
          <p:nvPr/>
        </p:nvSpPr>
        <p:spPr>
          <a:xfrm>
            <a:off x="311427" y="6124162"/>
            <a:ext cx="6711319" cy="432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j-cs"/>
              </a:defRPr>
            </a:lvl1pPr>
          </a:lstStyle>
          <a:p>
            <a:r>
              <a:rPr lang="nl-BE" sz="2000" b="1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www.arteveldehogeschool.be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05ECCCF-CC43-7E44-A14A-C0CE93155FC4}"/>
              </a:ext>
            </a:extLst>
          </p:cNvPr>
          <p:cNvSpPr txBox="1">
            <a:spLocks/>
          </p:cNvSpPr>
          <p:nvPr/>
        </p:nvSpPr>
        <p:spPr>
          <a:xfrm>
            <a:off x="5213911" y="6124162"/>
            <a:ext cx="6711319" cy="432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j-cs"/>
              </a:defRPr>
            </a:lvl1pPr>
          </a:lstStyle>
          <a:p>
            <a:pPr algn="r"/>
            <a:r>
              <a:rPr lang="nl-BE" sz="2800"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denk. doe. word.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6DA92F-9DB1-4E4C-8B08-463D7484C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959" y="534367"/>
            <a:ext cx="8599754" cy="86470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18022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055326-1A94-F74B-A655-06CC63AC7B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1290"/>
            <a:ext cx="12192000" cy="5666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E046CB-A2F1-1A43-9D83-2BDC9FB9C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157" y="86681"/>
            <a:ext cx="2526631" cy="103872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94EC7FF-93CB-614F-A510-223233DBF6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475" y="5133736"/>
            <a:ext cx="9144000" cy="79531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583FF0A-FC55-D54C-8054-6C2591B17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475" y="5929051"/>
            <a:ext cx="9144000" cy="666727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42287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E046CB-A2F1-1A43-9D83-2BDC9FB9C2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157" y="86681"/>
            <a:ext cx="2526631" cy="103872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94EC7FF-93CB-614F-A510-223233DBF6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475" y="1125407"/>
            <a:ext cx="9144000" cy="79531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4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583FF0A-FC55-D54C-8054-6C2591B17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475" y="1920722"/>
            <a:ext cx="9144000" cy="666727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6DC29ED-6C18-8840-A749-637BD0E2C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890683"/>
            <a:ext cx="12192000" cy="396731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97098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E046CB-A2F1-1A43-9D83-2BDC9FB9C2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157" y="86681"/>
            <a:ext cx="2526631" cy="103872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94EC7FF-93CB-614F-A510-223233DBF6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475" y="5133736"/>
            <a:ext cx="9144000" cy="79531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583FF0A-FC55-D54C-8054-6C2591B17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475" y="5929051"/>
            <a:ext cx="9144000" cy="666727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CFFA10E-854D-1049-842F-BB5A41B784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91289"/>
            <a:ext cx="12192000" cy="566671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16780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EE24E-B878-1245-856B-3CA560B93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BAED81-D464-4C45-BD2A-2FB84AA87B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29C89F-86EF-D14E-94EB-3F82B7D66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6" name="Tijdelijke aanduiding voor dianummer 1">
            <a:extLst>
              <a:ext uri="{FF2B5EF4-FFF2-40B4-BE49-F238E27FC236}">
                <a16:creationId xmlns:a16="http://schemas.microsoft.com/office/drawing/2014/main" id="{1FA89987-211F-4680-AC5B-B9465ADC8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1427" y="6356350"/>
            <a:ext cx="769531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2F336F00-3AB5-4F03-8B67-1D1AA9B2DC45}" type="slidenum">
              <a:rPr lang="nl-BE" smtClean="0"/>
              <a:pPr/>
              <a:t>‹nr.›</a:t>
            </a:fld>
            <a:r>
              <a:rPr lang="en-BE"/>
              <a:t> |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2625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13803-1124-EF4E-873A-719C915E5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Merk en huisstijl</a:t>
            </a:r>
            <a:endParaRPr lang="en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62A8AB-1760-2047-AD32-B7AB469BB92C}"/>
              </a:ext>
            </a:extLst>
          </p:cNvPr>
          <p:cNvSpPr/>
          <p:nvPr/>
        </p:nvSpPr>
        <p:spPr>
          <a:xfrm>
            <a:off x="10326757" y="5883965"/>
            <a:ext cx="1620078" cy="755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22B99E3-F6DA-BB42-A35D-E547E4600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0959" y="3393342"/>
            <a:ext cx="4060667" cy="1706829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CF6F3D8-92F0-D342-920C-3624F22A5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959" y="1469036"/>
            <a:ext cx="4060667" cy="1706829"/>
          </a:xfrm>
        </p:spPr>
        <p:txBody>
          <a:bodyPr anchor="b" anchorCtr="0">
            <a:normAutofit/>
          </a:bodyPr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A8E3104-E65A-6746-A4D3-612E554170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799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8657BF-E527-7B43-933F-C599720B15B5}"/>
              </a:ext>
            </a:extLst>
          </p:cNvPr>
          <p:cNvCxnSpPr>
            <a:cxnSpLocks/>
          </p:cNvCxnSpPr>
          <p:nvPr/>
        </p:nvCxnSpPr>
        <p:spPr>
          <a:xfrm>
            <a:off x="1080958" y="3205845"/>
            <a:ext cx="4060668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dianummer 1">
            <a:extLst>
              <a:ext uri="{FF2B5EF4-FFF2-40B4-BE49-F238E27FC236}">
                <a16:creationId xmlns:a16="http://schemas.microsoft.com/office/drawing/2014/main" id="{96B5D74D-7851-4132-B877-683D116A6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1427" y="6356350"/>
            <a:ext cx="769531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2F336F00-3AB5-4F03-8B67-1D1AA9B2DC45}" type="slidenum">
              <a:rPr lang="nl-BE" smtClean="0"/>
              <a:pPr/>
              <a:t>‹nr.›</a:t>
            </a:fld>
            <a:r>
              <a:rPr lang="en-BE"/>
              <a:t> |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1750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0BC19-2B96-2D47-B413-865A0511A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13803-1124-EF4E-873A-719C915E5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33537-D4DD-AC46-B608-565926FF7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427" y="6356350"/>
            <a:ext cx="640551" cy="365125"/>
          </a:xfrm>
          <a:prstGeom prst="rect">
            <a:avLst/>
          </a:prstGeom>
        </p:spPr>
        <p:txBody>
          <a:bodyPr/>
          <a:lstStyle/>
          <a:p>
            <a:fld id="{C3150A92-C273-5E45-8D2A-9598AD34FB15}" type="slidenum">
              <a:rPr lang="en-BE" smtClean="0"/>
              <a:t>‹nr.›</a:t>
            </a:fld>
            <a:endParaRPr lang="en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6CA3D2-F0A6-B34C-863B-82911A62EFA2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4945BD-9B1C-7B42-B2E9-612ED1B28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0261"/>
            <a:ext cx="10515600" cy="22308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000" b="1" i="0" cap="all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41876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48A13-7478-0B47-A535-B6E09B861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0959" y="1550504"/>
            <a:ext cx="10726727" cy="4363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3982-0E15-394A-95D4-361B459D63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0959" y="6356350"/>
            <a:ext cx="7399161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B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75DC45-1D26-AA48-A2E3-97EF74F6DF75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7368" y="6038686"/>
            <a:ext cx="1578366" cy="648883"/>
          </a:xfrm>
          <a:prstGeom prst="rect">
            <a:avLst/>
          </a:prstGeom>
        </p:spPr>
      </p:pic>
      <p:sp>
        <p:nvSpPr>
          <p:cNvPr id="26" name="Title Placeholder 25">
            <a:extLst>
              <a:ext uri="{FF2B5EF4-FFF2-40B4-BE49-F238E27FC236}">
                <a16:creationId xmlns:a16="http://schemas.microsoft.com/office/drawing/2014/main" id="{7F90A8A3-5851-BA4A-B053-28C6180F7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958" y="534367"/>
            <a:ext cx="10726727" cy="864704"/>
          </a:xfrm>
          <a:prstGeom prst="rect">
            <a:avLst/>
          </a:prstGeom>
        </p:spPr>
        <p:txBody>
          <a:bodyPr vert="horz" lIns="64800" tIns="45720" rIns="91440" bIns="45720" rtlCol="0" anchor="t" anchorCtr="0">
            <a:normAutofit/>
          </a:bodyPr>
          <a:lstStyle/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2AA8231-4218-42F6-9E5C-DFE3D73ED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1427" y="6356350"/>
            <a:ext cx="769531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2F336F00-3AB5-4F03-8B67-1D1AA9B2DC45}" type="slidenum">
              <a:rPr lang="nl-BE" smtClean="0"/>
              <a:pPr/>
              <a:t>‹nr.›</a:t>
            </a:fld>
            <a:r>
              <a:rPr lang="en-BE"/>
              <a:t> |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213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9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Wingdings" pitchFamily="2" charset="2"/>
        <a:buChar char="§"/>
        <a:defRPr sz="17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15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1152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8CD99FA8-BF2C-4622-86E9-E78ECF6FD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475" y="5133736"/>
            <a:ext cx="9144000" cy="795315"/>
          </a:xfrm>
        </p:spPr>
        <p:txBody>
          <a:bodyPr anchor="t">
            <a:normAutofit/>
          </a:bodyPr>
          <a:lstStyle/>
          <a:p>
            <a:r>
              <a:rPr lang="nl-BE" sz="3700"/>
              <a:t>Infectiepreventie in WZC – gewoon doen!</a:t>
            </a:r>
            <a:endParaRPr lang="en-US" sz="370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B11E31B6-254B-4986-A603-130E1C3ED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475" y="5929051"/>
            <a:ext cx="9144000" cy="666727"/>
          </a:xfrm>
        </p:spPr>
        <p:txBody>
          <a:bodyPr>
            <a:normAutofit/>
          </a:bodyPr>
          <a:lstStyle/>
          <a:p>
            <a:r>
              <a:rPr lang="nl-BE"/>
              <a:t>OOC Gezondheid en Zorg 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0DF9DDE9-A57B-49DB-A410-0C1ED5569B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9405" b="9405"/>
          <a:stretch/>
        </p:blipFill>
        <p:spPr>
          <a:xfrm>
            <a:off x="33018" y="1194318"/>
            <a:ext cx="12184043" cy="5663682"/>
          </a:xfrm>
          <a:noFill/>
        </p:spPr>
      </p:pic>
    </p:spTree>
    <p:extLst>
      <p:ext uri="{BB962C8B-B14F-4D97-AF65-F5344CB8AC3E}">
        <p14:creationId xmlns:p14="http://schemas.microsoft.com/office/powerpoint/2010/main" val="375566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55"/>
    </mc:Choice>
    <mc:Fallback xmlns="">
      <p:transition spd="slow" advTm="5465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4">
            <a:extLst>
              <a:ext uri="{FF2B5EF4-FFF2-40B4-BE49-F238E27FC236}">
                <a16:creationId xmlns:a16="http://schemas.microsoft.com/office/drawing/2014/main" id="{72B34829-5080-4C98-8627-352CA60E5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213772" y="1584972"/>
            <a:ext cx="5574951" cy="3191876"/>
          </a:xfrm>
          <a:noFill/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4FF19A4-3941-4AAD-8397-3B8B59496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1427" y="6356350"/>
            <a:ext cx="769531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F336F00-3AB5-4F03-8B67-1D1AA9B2DC45}" type="slidenum">
              <a:rPr lang="nl-BE" smtClean="0"/>
              <a:pPr>
                <a:spcAft>
                  <a:spcPts val="600"/>
                </a:spcAft>
              </a:pPr>
              <a:t>10</a:t>
            </a:fld>
            <a:r>
              <a:rPr lang="en-BE"/>
              <a:t> |</a:t>
            </a:r>
            <a:endParaRPr lang="nl-BE"/>
          </a:p>
        </p:txBody>
      </p:sp>
      <p:pic>
        <p:nvPicPr>
          <p:cNvPr id="2" name="Afbeelding 3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C29047AD-3579-4C22-AC30-175FE88F0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058" y="861405"/>
            <a:ext cx="5749225" cy="383071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05B8399-BC47-45EE-8EA2-0C5F0EF9EF7A}"/>
              </a:ext>
            </a:extLst>
          </p:cNvPr>
          <p:cNvSpPr txBox="1"/>
          <p:nvPr/>
        </p:nvSpPr>
        <p:spPr>
          <a:xfrm>
            <a:off x="5646821" y="4858084"/>
            <a:ext cx="6112042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000" b="1" i="1">
                <a:solidFill>
                  <a:srgbClr val="FF0000"/>
                </a:solidFill>
                <a:latin typeface="Source Sans Pro"/>
                <a:ea typeface="+mn-lt"/>
                <a:cs typeface="+mn-lt"/>
              </a:rPr>
              <a:t>"De BAM biedt een duidelijke visie waar iedere zorgverlener in het woonzorgcentrum mee aan de slag kan. En dat komt de bewoners ten goede!”</a:t>
            </a:r>
            <a:endParaRPr lang="nl-NL" sz="2000" b="1" i="1">
              <a:solidFill>
                <a:srgbClr val="FF0000"/>
              </a:solidFill>
              <a:latin typeface="Source Sans Pro"/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55876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69"/>
    </mc:Choice>
    <mc:Fallback xmlns="">
      <p:transition spd="slow" advTm="1906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4">
            <a:extLst>
              <a:ext uri="{FF2B5EF4-FFF2-40B4-BE49-F238E27FC236}">
                <a16:creationId xmlns:a16="http://schemas.microsoft.com/office/drawing/2014/main" id="{72B34829-5080-4C98-8627-352CA60E5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6096000" y="1620483"/>
            <a:ext cx="5574951" cy="3191876"/>
          </a:xfrm>
          <a:noFill/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4FF19A4-3941-4AAD-8397-3B8B59496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1427" y="6356350"/>
            <a:ext cx="769531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F336F00-3AB5-4F03-8B67-1D1AA9B2DC45}" type="slidenum">
              <a:rPr lang="nl-BE" smtClean="0"/>
              <a:pPr>
                <a:spcAft>
                  <a:spcPts val="600"/>
                </a:spcAft>
              </a:pPr>
              <a:t>11</a:t>
            </a:fld>
            <a:r>
              <a:rPr lang="en-BE"/>
              <a:t> |</a:t>
            </a:r>
            <a:endParaRPr lang="nl-BE"/>
          </a:p>
        </p:txBody>
      </p:sp>
      <p:pic>
        <p:nvPicPr>
          <p:cNvPr id="2" name="Afbeelding 2" descr="Afbeelding met persoon, muur, binnen, person&#10;&#10;Automatisch gegenereerde beschrijving">
            <a:extLst>
              <a:ext uri="{FF2B5EF4-FFF2-40B4-BE49-F238E27FC236}">
                <a16:creationId xmlns:a16="http://schemas.microsoft.com/office/drawing/2014/main" id="{B051B9D4-FE8E-43C6-8CC8-4ABDB30CF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70" y="1002535"/>
            <a:ext cx="5887684" cy="39520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12B8253-29BB-48FB-8B02-9A5856938BA6}"/>
              </a:ext>
            </a:extLst>
          </p:cNvPr>
          <p:cNvSpPr txBox="1"/>
          <p:nvPr/>
        </p:nvSpPr>
        <p:spPr>
          <a:xfrm>
            <a:off x="104093" y="5064682"/>
            <a:ext cx="671594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000" b="1" i="1">
                <a:solidFill>
                  <a:srgbClr val="FF0000"/>
                </a:solidFill>
                <a:latin typeface="Source Sans Pro"/>
                <a:ea typeface="+mn-lt"/>
                <a:cs typeface="+mn-lt"/>
              </a:rPr>
              <a:t>"De BAM start vanuit een persoonsgerichte, individuele aanpak. Het protocol helpt je bij een gesprek met een bewoner over activiteiten. De BAM doorbreekt routines.”</a:t>
            </a:r>
            <a:endParaRPr lang="nl-NL" sz="2000" b="1" i="1">
              <a:solidFill>
                <a:srgbClr val="FF0000"/>
              </a:solidFill>
              <a:latin typeface="Source Sans Pro"/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93879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22"/>
    </mc:Choice>
    <mc:Fallback xmlns="">
      <p:transition spd="slow" advTm="1842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67FD6A7-9C54-4D32-AF21-1B2DBC2CDC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125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AC406E0-6507-437F-809A-904266013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l-BE" b="1">
                <a:solidFill>
                  <a:srgbClr val="ED0034"/>
                </a:solidFill>
              </a:rPr>
              <a:t>Conclusie van het onderzoek</a:t>
            </a:r>
            <a:r>
              <a:rPr lang="nl-BE">
                <a:solidFill>
                  <a:srgbClr val="ED0034"/>
                </a:solidFill>
              </a:rPr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EECCF0-9AA9-4C5C-94B4-C7549E2D9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5916" y="2011171"/>
            <a:ext cx="7102549" cy="29314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sz="1900"/>
          </a:p>
          <a:p>
            <a:pPr>
              <a:buClr>
                <a:schemeClr val="accent4"/>
              </a:buClr>
            </a:pPr>
            <a:r>
              <a:rPr lang="nl-BE" sz="2000"/>
              <a:t>Ingebed in een WZC-brede strategie, multidisciplinaire aanpak </a:t>
            </a: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nl-BE" sz="1800"/>
              <a:t>Meer betekenisvolle activiteiten </a:t>
            </a: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nl-BE" sz="1800"/>
              <a:t>Het gebruik van psychofarmaca (</a:t>
            </a:r>
            <a:r>
              <a:rPr lang="nl-BE" sz="1800" err="1"/>
              <a:t>vnl</a:t>
            </a:r>
            <a:r>
              <a:rPr lang="nl-BE" sz="1800"/>
              <a:t> antidepressiva) daalt  </a:t>
            </a:r>
            <a:r>
              <a:rPr lang="nl-BE" sz="1100"/>
              <a:t>(p&lt;0,001)</a:t>
            </a: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nl-BE" sz="1800"/>
              <a:t>Tevredenheid over het WZC stijgt </a:t>
            </a:r>
            <a:r>
              <a:rPr lang="nl-BE" sz="1100"/>
              <a:t>(p&lt;0,001)</a:t>
            </a: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nl-BE" sz="1800"/>
              <a:t>Meer sociale contacten </a:t>
            </a:r>
            <a:r>
              <a:rPr lang="nl-BE" sz="1100"/>
              <a:t>(p&lt;0,001)</a:t>
            </a:r>
          </a:p>
          <a:p>
            <a:pPr marL="232200" lvl="1" indent="0">
              <a:buClr>
                <a:schemeClr val="accent4"/>
              </a:buClr>
              <a:buNone/>
            </a:pPr>
            <a:endParaRPr lang="nl-BE" sz="2000"/>
          </a:p>
          <a:p>
            <a:pPr>
              <a:buClr>
                <a:schemeClr val="accent4"/>
              </a:buClr>
            </a:pPr>
            <a:r>
              <a:rPr lang="nl-BE" sz="2000"/>
              <a:t>Grootste voordeel bij bewoners met een risico op depressie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9386022-BBAD-7B53-F44B-73AECC5F3B08}"/>
              </a:ext>
            </a:extLst>
          </p:cNvPr>
          <p:cNvSpPr txBox="1"/>
          <p:nvPr/>
        </p:nvSpPr>
        <p:spPr>
          <a:xfrm>
            <a:off x="4635591" y="5477436"/>
            <a:ext cx="5986335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10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De Vriendt, P., Cornelis, E., Vanbosseghem, R., Desmet, V., &amp; Van De Velde, D. (2018b). </a:t>
            </a:r>
            <a:r>
              <a:rPr lang="en-US" sz="110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Enabling meaningful activities and quality of life in long-term care facilities: the stepwise development of a participatory client-</a:t>
            </a:r>
            <a:r>
              <a:rPr lang="en-US" sz="110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centred</a:t>
            </a:r>
            <a:r>
              <a:rPr lang="en-US" sz="110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approach in Flanders. </a:t>
            </a:r>
            <a:r>
              <a:rPr lang="nl-BE" sz="1100" i="1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British Journal of </a:t>
            </a:r>
            <a:r>
              <a:rPr lang="nl-BE" sz="1100" i="1" err="1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Occupational</a:t>
            </a:r>
            <a:r>
              <a:rPr lang="nl-BE" sz="1100" i="1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BE" sz="1100" i="1" err="1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Therapy</a:t>
            </a:r>
            <a:r>
              <a:rPr lang="nl-BE" sz="110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, </a:t>
            </a:r>
            <a:r>
              <a:rPr lang="nl-BE" sz="1100" i="1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82</a:t>
            </a:r>
            <a:r>
              <a:rPr lang="nl-BE" sz="110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(1), 15–26. https://doi.org/10.1177/0308022618775880</a:t>
            </a:r>
            <a:br>
              <a:rPr lang="nl-BE" sz="110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nl-BE" sz="110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nl-BE" sz="110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Decock J. Het effect van de Betekenisvolle Activiteiten Methode bij ouderen met risico op depressie in een woonzorgcentrum. </a:t>
            </a:r>
            <a:r>
              <a:rPr lang="nl-BE" sz="110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Arteveldehogeschool</a:t>
            </a:r>
            <a:r>
              <a:rPr lang="nl-BE" sz="110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, 2018. </a:t>
            </a:r>
          </a:p>
          <a:p>
            <a:endParaRPr lang="nl-BE" sz="12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nl-BE" sz="12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31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13"/>
    </mc:Choice>
    <mc:Fallback xmlns="">
      <p:transition spd="slow" advTm="8351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23F07B9-CE3C-8E2A-CDA4-B18C94D70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24" y="2442680"/>
            <a:ext cx="8599754" cy="864704"/>
          </a:xfrm>
        </p:spPr>
        <p:txBody>
          <a:bodyPr/>
          <a:lstStyle/>
          <a:p>
            <a:r>
              <a:rPr lang="nl-BE" dirty="0"/>
              <a:t>Dankjewel! </a:t>
            </a:r>
          </a:p>
        </p:txBody>
      </p:sp>
    </p:spTree>
    <p:extLst>
      <p:ext uri="{BB962C8B-B14F-4D97-AF65-F5344CB8AC3E}">
        <p14:creationId xmlns:p14="http://schemas.microsoft.com/office/powerpoint/2010/main" val="422018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12"/>
    </mc:Choice>
    <mc:Fallback xmlns="">
      <p:transition spd="slow" advTm="2751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FABA56-7EA7-490B-81D0-01228EB6D0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F336F00-3AB5-4F03-8B67-1D1AA9B2DC45}" type="slidenum">
              <a:rPr lang="nl-BE" smtClean="0"/>
              <a:pPr>
                <a:spcAft>
                  <a:spcPts val="600"/>
                </a:spcAft>
              </a:pPr>
              <a:t>2</a:t>
            </a:fld>
            <a:r>
              <a:rPr lang="en-BE"/>
              <a:t> |</a:t>
            </a:r>
            <a:endParaRPr lang="nl-BE"/>
          </a:p>
        </p:txBody>
      </p:sp>
      <p:pic>
        <p:nvPicPr>
          <p:cNvPr id="8" name="Tijdelijke aanduiding voor afbeelding 7" descr="Afbeelding met tekst, transport, wiel&#10;&#10;Automatisch gegenereerde beschrijving">
            <a:extLst>
              <a:ext uri="{FF2B5EF4-FFF2-40B4-BE49-F238E27FC236}">
                <a16:creationId xmlns:a16="http://schemas.microsoft.com/office/drawing/2014/main" id="{D843F38A-A081-4852-AD62-92D5FE63F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6735" cy="6858000"/>
          </a:xfrm>
          <a:noFill/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EBBD767-239E-2974-614A-C64E02BB5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433" y="1017823"/>
            <a:ext cx="3218967" cy="482235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3D43548-93B5-A9B1-3AD6-CB7AC7C97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084" y="1818706"/>
            <a:ext cx="2934586" cy="402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8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26"/>
    </mc:Choice>
    <mc:Fallback xmlns="">
      <p:transition spd="slow" advTm="8642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284475C-9F21-491A-A65E-763963B9B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Inleiding</a:t>
            </a:r>
            <a:endParaRPr lang="en-B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F495933-D34F-4F18-8B77-205B7E756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172" y="237672"/>
            <a:ext cx="10726727" cy="864704"/>
          </a:xfrm>
        </p:spPr>
        <p:txBody>
          <a:bodyPr/>
          <a:lstStyle/>
          <a:p>
            <a:r>
              <a:rPr lang="nl-BE">
                <a:solidFill>
                  <a:schemeClr val="accent4"/>
                </a:solidFill>
              </a:rPr>
              <a:t>Stapsgewijze aanpak 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DEE1D8B7-C8F1-49C7-99E4-26DEB051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36F00-3AB5-4F03-8B67-1D1AA9B2DC45}" type="slidenum">
              <a:rPr lang="nl-BE" smtClean="0"/>
              <a:pPr/>
              <a:t>3</a:t>
            </a:fld>
            <a:r>
              <a:rPr lang="en-BE"/>
              <a:t> |</a:t>
            </a:r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DA06DD8-D577-FB4A-0B45-41FB41361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62" y="0"/>
            <a:ext cx="1828801" cy="685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6B7661B-E0CE-1B72-747C-A2FE679FD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945" y="769992"/>
            <a:ext cx="5863530" cy="595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4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77"/>
    </mc:Choice>
    <mc:Fallback xmlns="">
      <p:transition spd="slow" advTm="11617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04193F6-2D7B-23C6-7534-5C48654E9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1427" y="6356350"/>
            <a:ext cx="769531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F336F00-3AB5-4F03-8B67-1D1AA9B2DC45}" type="slidenum">
              <a:rPr lang="nl-BE" smtClean="0"/>
              <a:pPr>
                <a:spcAft>
                  <a:spcPts val="600"/>
                </a:spcAft>
              </a:pPr>
              <a:t>4</a:t>
            </a:fld>
            <a:r>
              <a:rPr lang="en-BE"/>
              <a:t> |</a:t>
            </a:r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BD38B99-56AA-2958-4996-21D4EAB15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633" y="798183"/>
            <a:ext cx="9895367" cy="6059817"/>
          </a:xfrm>
          <a:prstGeom prst="rect">
            <a:avLst/>
          </a:prstGeom>
        </p:spPr>
      </p:pic>
      <p:sp>
        <p:nvSpPr>
          <p:cNvPr id="12" name="Titel 6">
            <a:extLst>
              <a:ext uri="{FF2B5EF4-FFF2-40B4-BE49-F238E27FC236}">
                <a16:creationId xmlns:a16="http://schemas.microsoft.com/office/drawing/2014/main" id="{26B90EEF-5FF1-7DF9-A1D8-25DEA588B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572" y="136525"/>
            <a:ext cx="10726727" cy="864704"/>
          </a:xfrm>
        </p:spPr>
        <p:txBody>
          <a:bodyPr/>
          <a:lstStyle/>
          <a:p>
            <a:r>
              <a:rPr lang="nl-BE">
                <a:solidFill>
                  <a:schemeClr val="accent4"/>
                </a:solidFill>
              </a:rPr>
              <a:t>Elkaar leren kennen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DBAF6F5-6A22-434D-DCA7-4DB792727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0"/>
    </mc:Choice>
    <mc:Fallback xmlns="">
      <p:transition spd="slow" advTm="5611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34B8A5E-216E-9F00-F982-BDD40A597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062" y="142675"/>
            <a:ext cx="10726727" cy="864704"/>
          </a:xfrm>
        </p:spPr>
        <p:txBody>
          <a:bodyPr/>
          <a:lstStyle/>
          <a:p>
            <a:r>
              <a:rPr lang="nl-BE">
                <a:solidFill>
                  <a:schemeClr val="accent4"/>
                </a:solidFill>
              </a:rPr>
              <a:t>Doelen bepalen: “het mentale beeld”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7DC2BEC-0073-4D61-10AC-BB014D29F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336F00-3AB5-4F03-8B67-1D1AA9B2DC45}" type="slidenum">
              <a:rPr lang="nl-BE" smtClean="0"/>
              <a:pPr/>
              <a:t>5</a:t>
            </a:fld>
            <a:r>
              <a:rPr lang="en-BE"/>
              <a:t> |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182E87-5D6A-04ED-EB94-F61DC76C8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062" y="776176"/>
            <a:ext cx="10094938" cy="608182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8270F79-DB30-DB55-D577-EE3300366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5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43"/>
    </mc:Choice>
    <mc:Fallback xmlns="">
      <p:transition spd="slow" advTm="6604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919A5-D306-9CF7-62F8-842A1B5A6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2D07CF-C6A3-D39F-E926-BC9D71E5A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1427" y="6356350"/>
            <a:ext cx="769531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F336F00-3AB5-4F03-8B67-1D1AA9B2DC45}" type="slidenum">
              <a:rPr lang="nl-BE" smtClean="0"/>
              <a:pPr>
                <a:spcAft>
                  <a:spcPts val="600"/>
                </a:spcAft>
              </a:pPr>
              <a:t>6</a:t>
            </a:fld>
            <a:r>
              <a:rPr lang="en-BE"/>
              <a:t> |</a:t>
            </a:r>
            <a:endParaRPr lang="nl-BE"/>
          </a:p>
        </p:txBody>
      </p:sp>
      <p:sp>
        <p:nvSpPr>
          <p:cNvPr id="12" name="Titel 6">
            <a:extLst>
              <a:ext uri="{FF2B5EF4-FFF2-40B4-BE49-F238E27FC236}">
                <a16:creationId xmlns:a16="http://schemas.microsoft.com/office/drawing/2014/main" id="{2563F1FA-34E8-4FC4-3406-C8E3B64E4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572" y="136525"/>
            <a:ext cx="10726727" cy="864704"/>
          </a:xfrm>
        </p:spPr>
        <p:txBody>
          <a:bodyPr/>
          <a:lstStyle/>
          <a:p>
            <a:r>
              <a:rPr lang="nl-BE">
                <a:solidFill>
                  <a:schemeClr val="accent4"/>
                </a:solidFill>
              </a:rPr>
              <a:t>Acties plannen en realiseren 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7093BF2-C090-6C05-EB63-F91DC1478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1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9C7F595-1DDB-7EBD-9AB7-381E147D7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228" y="844886"/>
            <a:ext cx="10051772" cy="601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7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03"/>
    </mc:Choice>
    <mc:Fallback xmlns="">
      <p:transition spd="slow" advTm="12690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3909B-99C4-CEE4-A1E7-6AA675E0C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D48C080-0971-3366-5F47-F507A705D1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1427" y="6356350"/>
            <a:ext cx="769531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F336F00-3AB5-4F03-8B67-1D1AA9B2DC45}" type="slidenum">
              <a:rPr lang="nl-BE" smtClean="0"/>
              <a:pPr>
                <a:spcAft>
                  <a:spcPts val="600"/>
                </a:spcAft>
              </a:pPr>
              <a:t>7</a:t>
            </a:fld>
            <a:r>
              <a:rPr lang="en-BE"/>
              <a:t> |</a:t>
            </a:r>
            <a:endParaRPr lang="nl-BE"/>
          </a:p>
        </p:txBody>
      </p:sp>
      <p:sp>
        <p:nvSpPr>
          <p:cNvPr id="12" name="Titel 6">
            <a:extLst>
              <a:ext uri="{FF2B5EF4-FFF2-40B4-BE49-F238E27FC236}">
                <a16:creationId xmlns:a16="http://schemas.microsoft.com/office/drawing/2014/main" id="{7947BA9D-C1A6-2D49-0AFD-785C6B474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572" y="136525"/>
            <a:ext cx="10726727" cy="864704"/>
          </a:xfrm>
        </p:spPr>
        <p:txBody>
          <a:bodyPr/>
          <a:lstStyle/>
          <a:p>
            <a:r>
              <a:rPr lang="nl-BE">
                <a:solidFill>
                  <a:schemeClr val="accent4"/>
                </a:solidFill>
              </a:rPr>
              <a:t>Evalueren 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56EF5D0-68AA-84FC-93F3-527BC6C23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1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F789A73-8245-970F-9B09-189747FCE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345" y="811823"/>
            <a:ext cx="9597656" cy="60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80"/>
    </mc:Choice>
    <mc:Fallback xmlns="">
      <p:transition spd="slow" advTm="7668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2076A6-9B40-4549-84BE-D65FEC6C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522" y="325939"/>
            <a:ext cx="10726727" cy="864704"/>
          </a:xfrm>
        </p:spPr>
        <p:txBody>
          <a:bodyPr/>
          <a:lstStyle/>
          <a:p>
            <a:r>
              <a:rPr lang="nl-BE">
                <a:solidFill>
                  <a:schemeClr val="accent4"/>
                </a:solidFill>
              </a:rPr>
              <a:t>Succesfactoren van betekenisvolle activiteiten 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64B33F3-48FA-4503-A993-584DC586A20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/>
              <a:t>Lesdag 1</a:t>
            </a:r>
            <a:endParaRPr lang="en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D42FF75-7EE1-45CF-94C9-22D7AE622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336F00-3AB5-4F03-8B67-1D1AA9B2DC45}" type="slidenum">
              <a:rPr lang="nl-BE" smtClean="0"/>
              <a:pPr/>
              <a:t>8</a:t>
            </a:fld>
            <a:r>
              <a:rPr lang="en-BE"/>
              <a:t> |</a:t>
            </a:r>
            <a:endParaRPr lang="nl-BE"/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5B8C3806-9200-44B3-994B-1B2B10D45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533" y="878956"/>
            <a:ext cx="2576746" cy="2576746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5601027-D1AF-436D-8992-196DEF7797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780" y="3320539"/>
            <a:ext cx="2400936" cy="2398906"/>
          </a:xfrm>
          <a:prstGeom prst="rect">
            <a:avLst/>
          </a:prstGeom>
        </p:spPr>
      </p:pic>
      <p:pic>
        <p:nvPicPr>
          <p:cNvPr id="30" name="Afbeelding 29" descr="Afbeelding met tekst, silhouet, vectorafbeeldingen&#10;&#10;Automatisch gegenereerde beschrijving">
            <a:extLst>
              <a:ext uri="{FF2B5EF4-FFF2-40B4-BE49-F238E27FC236}">
                <a16:creationId xmlns:a16="http://schemas.microsoft.com/office/drawing/2014/main" id="{BB8BC6E5-28D3-456E-9B8F-0D1DE89455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83" y="3224642"/>
            <a:ext cx="2576747" cy="2576747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5673B074-180F-4609-8AE1-CE5D9BD28B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61" y="3528619"/>
            <a:ext cx="2235769" cy="2235769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69577694-A236-4D2D-9CD1-5129AFB118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955" y="3528619"/>
            <a:ext cx="2444007" cy="2444007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B7A69F17-9DCC-4E88-9C41-2001322486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808" y="3579891"/>
            <a:ext cx="2235769" cy="2235769"/>
          </a:xfrm>
          <a:prstGeom prst="rect">
            <a:avLst/>
          </a:prstGeom>
        </p:spPr>
      </p:pic>
      <p:pic>
        <p:nvPicPr>
          <p:cNvPr id="38" name="Afbeelding 37" descr="Afbeelding met tekst&#10;&#10;Automatisch gegenereerde beschrijving">
            <a:extLst>
              <a:ext uri="{FF2B5EF4-FFF2-40B4-BE49-F238E27FC236}">
                <a16:creationId xmlns:a16="http://schemas.microsoft.com/office/drawing/2014/main" id="{68B00E1B-C7EA-4117-A92F-F44ADF66C1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851" y="1230610"/>
            <a:ext cx="2035054" cy="2035054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31154AAF-A992-4668-8471-C76B4FC61E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163" y="950819"/>
            <a:ext cx="2631236" cy="2631236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35FB83F8-E93B-47FA-9BDE-1D2CAD2393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696" y="810291"/>
            <a:ext cx="2620782" cy="2620782"/>
          </a:xfrm>
          <a:prstGeom prst="rect">
            <a:avLst/>
          </a:prstGeom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93CDE391-5676-428E-8081-45D584EA585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198" y="1001079"/>
            <a:ext cx="2249231" cy="2249231"/>
          </a:xfrm>
          <a:prstGeom prst="rect">
            <a:avLst/>
          </a:prstGeom>
        </p:spPr>
      </p:pic>
      <p:sp>
        <p:nvSpPr>
          <p:cNvPr id="46" name="Tekstvak 45">
            <a:extLst>
              <a:ext uri="{FF2B5EF4-FFF2-40B4-BE49-F238E27FC236}">
                <a16:creationId xmlns:a16="http://schemas.microsoft.com/office/drawing/2014/main" id="{BAB17882-B81F-4F11-BAF5-C7EEE4C5586F}"/>
              </a:ext>
            </a:extLst>
          </p:cNvPr>
          <p:cNvSpPr txBox="1"/>
          <p:nvPr/>
        </p:nvSpPr>
        <p:spPr>
          <a:xfrm>
            <a:off x="1928259" y="2993770"/>
            <a:ext cx="2123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>
                <a:latin typeface="Source Sans Pro" panose="020B0503030403020204" pitchFamily="34" charset="0"/>
                <a:ea typeface="Source Sans Pro" panose="020B0503030403020204" pitchFamily="34" charset="0"/>
              </a:rPr>
              <a:t>Goede </a:t>
            </a:r>
            <a:br>
              <a:rPr lang="nl-BE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nl-BE">
                <a:latin typeface="Source Sans Pro" panose="020B0503030403020204" pitchFamily="34" charset="0"/>
                <a:ea typeface="Source Sans Pro" panose="020B0503030403020204" pitchFamily="34" charset="0"/>
              </a:rPr>
              <a:t>identificatie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FEC93B56-EB5A-47ED-9F5C-E3FFD4BD87BC}"/>
              </a:ext>
            </a:extLst>
          </p:cNvPr>
          <p:cNvSpPr txBox="1"/>
          <p:nvPr/>
        </p:nvSpPr>
        <p:spPr>
          <a:xfrm>
            <a:off x="9692411" y="3059668"/>
            <a:ext cx="212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>
                <a:latin typeface="Source Sans Pro" panose="020B0503030403020204" pitchFamily="34" charset="0"/>
                <a:ea typeface="Source Sans Pro" panose="020B0503030403020204" pitchFamily="34" charset="0"/>
              </a:rPr>
              <a:t>Zelfwaarde gevoel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CFA4E892-1156-41C2-B45D-BFCF1BB32301}"/>
              </a:ext>
            </a:extLst>
          </p:cNvPr>
          <p:cNvSpPr txBox="1"/>
          <p:nvPr/>
        </p:nvSpPr>
        <p:spPr>
          <a:xfrm>
            <a:off x="9804441" y="5391068"/>
            <a:ext cx="212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>
                <a:latin typeface="Source Sans Pro" panose="020B0503030403020204" pitchFamily="34" charset="0"/>
                <a:ea typeface="Source Sans Pro" panose="020B0503030403020204" pitchFamily="34" charset="0"/>
              </a:rPr>
              <a:t>Relationeel contact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532E2464-CCFE-495C-BF7E-A8499DA178BE}"/>
              </a:ext>
            </a:extLst>
          </p:cNvPr>
          <p:cNvSpPr txBox="1"/>
          <p:nvPr/>
        </p:nvSpPr>
        <p:spPr>
          <a:xfrm>
            <a:off x="8063811" y="5385478"/>
            <a:ext cx="212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>
                <a:latin typeface="Source Sans Pro" panose="020B0503030403020204" pitchFamily="34" charset="0"/>
                <a:ea typeface="Source Sans Pro" panose="020B0503030403020204" pitchFamily="34" charset="0"/>
              </a:rPr>
              <a:t>Creativiteit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A7A75D09-2D10-4AEB-9C83-CBB4CED2A5C4}"/>
              </a:ext>
            </a:extLst>
          </p:cNvPr>
          <p:cNvSpPr txBox="1"/>
          <p:nvPr/>
        </p:nvSpPr>
        <p:spPr>
          <a:xfrm>
            <a:off x="5584425" y="5431644"/>
            <a:ext cx="2223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>
                <a:latin typeface="Source Sans Pro" panose="020B0503030403020204" pitchFamily="34" charset="0"/>
                <a:ea typeface="Source Sans Pro" panose="020B0503030403020204" pitchFamily="34" charset="0"/>
              </a:rPr>
              <a:t>Normaal dagelijks leven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ED656066-7E1B-4EA7-A8B8-99B04B99D853}"/>
              </a:ext>
            </a:extLst>
          </p:cNvPr>
          <p:cNvSpPr txBox="1"/>
          <p:nvPr/>
        </p:nvSpPr>
        <p:spPr>
          <a:xfrm>
            <a:off x="4114167" y="5420692"/>
            <a:ext cx="212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>
                <a:latin typeface="Source Sans Pro" panose="020B0503030403020204" pitchFamily="34" charset="0"/>
                <a:ea typeface="Source Sans Pro" panose="020B0503030403020204" pitchFamily="34" charset="0"/>
              </a:rPr>
              <a:t>Evaluatie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95B12233-1298-477B-AA96-229396D3DCD3}"/>
              </a:ext>
            </a:extLst>
          </p:cNvPr>
          <p:cNvSpPr txBox="1"/>
          <p:nvPr/>
        </p:nvSpPr>
        <p:spPr>
          <a:xfrm>
            <a:off x="1871671" y="5392820"/>
            <a:ext cx="212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>
                <a:latin typeface="Source Sans Pro" panose="020B0503030403020204" pitchFamily="34" charset="0"/>
                <a:ea typeface="Source Sans Pro" panose="020B0503030403020204" pitchFamily="34" charset="0"/>
              </a:rPr>
              <a:t>Deel van de zorg</a:t>
            </a:r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80E6237E-A757-4CA9-985F-95987AEB27F0}"/>
              </a:ext>
            </a:extLst>
          </p:cNvPr>
          <p:cNvSpPr txBox="1"/>
          <p:nvPr/>
        </p:nvSpPr>
        <p:spPr>
          <a:xfrm>
            <a:off x="5888772" y="3108015"/>
            <a:ext cx="212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>
                <a:latin typeface="Source Sans Pro" panose="020B0503030403020204" pitchFamily="34" charset="0"/>
                <a:ea typeface="Source Sans Pro" panose="020B0503030403020204" pitchFamily="34" charset="0"/>
              </a:rPr>
              <a:t>Autonomie</a:t>
            </a:r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ED828B20-DA68-4744-B23F-D091371100F9}"/>
              </a:ext>
            </a:extLst>
          </p:cNvPr>
          <p:cNvSpPr txBox="1"/>
          <p:nvPr/>
        </p:nvSpPr>
        <p:spPr>
          <a:xfrm>
            <a:off x="4172982" y="3145048"/>
            <a:ext cx="212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>
                <a:latin typeface="Source Sans Pro" panose="020B0503030403020204" pitchFamily="34" charset="0"/>
                <a:ea typeface="Source Sans Pro" panose="020B0503030403020204" pitchFamily="34" charset="0"/>
              </a:rPr>
              <a:t>Inspraak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03833E18-9929-4182-A47B-F9F7A004E2F5}"/>
              </a:ext>
            </a:extLst>
          </p:cNvPr>
          <p:cNvSpPr txBox="1"/>
          <p:nvPr/>
        </p:nvSpPr>
        <p:spPr>
          <a:xfrm>
            <a:off x="7539570" y="2978930"/>
            <a:ext cx="2123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>
                <a:latin typeface="Source Sans Pro" panose="020B0503030403020204" pitchFamily="34" charset="0"/>
                <a:ea typeface="Source Sans Pro" panose="020B0503030403020204" pitchFamily="34" charset="0"/>
              </a:rPr>
              <a:t>Stimulerende omgeving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D58797B-E94B-458D-F37A-97456E90C5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5869" y="0"/>
            <a:ext cx="1828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6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939"/>
    </mc:Choice>
    <mc:Fallback xmlns="">
      <p:transition spd="slow" advTm="29493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7C920-6FBA-C0A0-2425-B3D4902EB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249EF9-7DEC-A545-741A-97E727000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736" y="453022"/>
            <a:ext cx="10726727" cy="864704"/>
          </a:xfrm>
        </p:spPr>
        <p:txBody>
          <a:bodyPr/>
          <a:lstStyle/>
          <a:p>
            <a:r>
              <a:rPr lang="nl-BE">
                <a:solidFill>
                  <a:schemeClr val="accent4"/>
                </a:solidFill>
              </a:rPr>
              <a:t>De BAM is een multidisciplinaire uitdaging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098833B-C56A-C0DB-4C69-C53032B03F7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/>
              <a:t>Lesdag 1</a:t>
            </a:r>
            <a:endParaRPr lang="en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1D00459-B750-8694-288A-DC69F3706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336F00-3AB5-4F03-8B67-1D1AA9B2DC45}" type="slidenum">
              <a:rPr lang="nl-BE" smtClean="0"/>
              <a:pPr/>
              <a:t>9</a:t>
            </a:fld>
            <a:r>
              <a:rPr lang="en-BE"/>
              <a:t> |</a:t>
            </a:r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273BB78-F442-6BBA-6DE1-231C6377A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69" y="0"/>
            <a:ext cx="1828801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3F8B163-6074-F437-DFB0-2A25B608C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362" y="1317726"/>
            <a:ext cx="8943638" cy="554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2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81"/>
    </mc:Choice>
    <mc:Fallback xmlns="">
      <p:transition spd="slow" advTm="45981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AHS_2020">
  <a:themeElements>
    <a:clrScheme name="AHS">
      <a:dk1>
        <a:srgbClr val="000000"/>
      </a:dk1>
      <a:lt1>
        <a:srgbClr val="FFFFFF"/>
      </a:lt1>
      <a:dk2>
        <a:srgbClr val="919191"/>
      </a:dk2>
      <a:lt2>
        <a:srgbClr val="E6E6E6"/>
      </a:lt2>
      <a:accent1>
        <a:srgbClr val="F58732"/>
      </a:accent1>
      <a:accent2>
        <a:srgbClr val="00A5D9"/>
      </a:accent2>
      <a:accent3>
        <a:srgbClr val="7E57C5"/>
      </a:accent3>
      <a:accent4>
        <a:srgbClr val="ED0034"/>
      </a:accent4>
      <a:accent5>
        <a:srgbClr val="5AB946"/>
      </a:accent5>
      <a:accent6>
        <a:srgbClr val="D20082"/>
      </a:accent6>
      <a:hlink>
        <a:srgbClr val="000000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hs_powerpoint_ROOD" id="{75641879-BFBF-43ED-A5BF-A2EBBD628132}" vid="{7FDFAA14-B831-4D01-BB3B-0AAAC12C70BA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36838C7323A34084B8AB9738D263AA" ma:contentTypeVersion="12" ma:contentTypeDescription="Een nieuw document maken." ma:contentTypeScope="" ma:versionID="bacf7cb0d2f0e9aa129f17589057923a">
  <xsd:schema xmlns:xsd="http://www.w3.org/2001/XMLSchema" xmlns:xs="http://www.w3.org/2001/XMLSchema" xmlns:p="http://schemas.microsoft.com/office/2006/metadata/properties" xmlns:ns2="f7eaa379-560c-47a8-b4a9-3f05c186bf88" xmlns:ns3="0dbde1e7-cb73-4d82-8426-db1e88ac1c1a" targetNamespace="http://schemas.microsoft.com/office/2006/metadata/properties" ma:root="true" ma:fieldsID="0b118a0b3ef2afc8088af92c36ab3f9a" ns2:_="" ns3:_="">
    <xsd:import namespace="f7eaa379-560c-47a8-b4a9-3f05c186bf88"/>
    <xsd:import namespace="0dbde1e7-cb73-4d82-8426-db1e88ac1c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eaa379-560c-47a8-b4a9-3f05c186bf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bde1e7-cb73-4d82-8426-db1e88ac1c1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D88BFC-21E0-429C-B168-F06554F59C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D886E1-A8E0-486F-8DDE-6E1B47735120}">
  <ds:schemaRefs>
    <ds:schemaRef ds:uri="0dbde1e7-cb73-4d82-8426-db1e88ac1c1a"/>
    <ds:schemaRef ds:uri="f7eaa379-560c-47a8-b4a9-3f05c186bf8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DFEB70B-26EB-483C-9113-915906836DD7}">
  <ds:schemaRefs>
    <ds:schemaRef ds:uri="0dbde1e7-cb73-4d82-8426-db1e88ac1c1a"/>
    <ds:schemaRef ds:uri="f7eaa379-560c-47a8-b4a9-3f05c186bf8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303</Words>
  <Application>Microsoft Office PowerPoint</Application>
  <PresentationFormat>Breedbeeld</PresentationFormat>
  <Paragraphs>57</Paragraphs>
  <Slides>13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21" baseType="lpstr">
      <vt:lpstr>Arial</vt:lpstr>
      <vt:lpstr>Calibri</vt:lpstr>
      <vt:lpstr>Source Sans Pro</vt:lpstr>
      <vt:lpstr>Source Sans Pro Light</vt:lpstr>
      <vt:lpstr>Source Sans Pro Semibold</vt:lpstr>
      <vt:lpstr>System Font Regular</vt:lpstr>
      <vt:lpstr>Wingdings</vt:lpstr>
      <vt:lpstr>AHS_2020</vt:lpstr>
      <vt:lpstr>Infectiepreventie in WZC – gewoon doen!</vt:lpstr>
      <vt:lpstr>PowerPoint-presentatie</vt:lpstr>
      <vt:lpstr>Stapsgewijze aanpak </vt:lpstr>
      <vt:lpstr>Elkaar leren kennen</vt:lpstr>
      <vt:lpstr>Doelen bepalen: “het mentale beeld” </vt:lpstr>
      <vt:lpstr>Acties plannen en realiseren </vt:lpstr>
      <vt:lpstr>Evalueren </vt:lpstr>
      <vt:lpstr>Succesfactoren van betekenisvolle activiteiten </vt:lpstr>
      <vt:lpstr>De BAM is een multidisciplinaire uitdaging</vt:lpstr>
      <vt:lpstr>PowerPoint-presentatie</vt:lpstr>
      <vt:lpstr>PowerPoint-presentatie</vt:lpstr>
      <vt:lpstr>Conclusie van het onderzoek </vt:lpstr>
      <vt:lpstr>Dankjewel!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Bam Lay-out Test</dc:title>
  <dc:creator>Sarina heeren</dc:creator>
  <cp:lastModifiedBy>Elise Cornelis</cp:lastModifiedBy>
  <cp:revision>1</cp:revision>
  <cp:lastPrinted>2024-03-03T14:22:26Z</cp:lastPrinted>
  <dcterms:created xsi:type="dcterms:W3CDTF">2020-12-26T16:06:24Z</dcterms:created>
  <dcterms:modified xsi:type="dcterms:W3CDTF">2024-06-25T10:35:22Z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0x0101006636838C7323A34084B8AB9738D263AA</vt:lpwstr>
  </property>
</Properties>
</file>